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6" r:id="rId1"/>
  </p:sldMasterIdLst>
  <p:notesMasterIdLst>
    <p:notesMasterId r:id="rId13"/>
  </p:notesMasterIdLst>
  <p:sldIdLst>
    <p:sldId id="256" r:id="rId2"/>
    <p:sldId id="257" r:id="rId3"/>
    <p:sldId id="258" r:id="rId4"/>
    <p:sldId id="259" r:id="rId5"/>
    <p:sldId id="266" r:id="rId6"/>
    <p:sldId id="260" r:id="rId7"/>
    <p:sldId id="261" r:id="rId8"/>
    <p:sldId id="262" r:id="rId9"/>
    <p:sldId id="263" r:id="rId10"/>
    <p:sldId id="264" r:id="rId11"/>
    <p:sldId id="265" r:id="rId12"/>
  </p:sldIdLst>
  <p:sldSz cx="9144000" cy="5143500" type="screen16x9"/>
  <p:notesSz cx="6858000" cy="9144000"/>
  <p:embeddedFontLst>
    <p:embeddedFont>
      <p:font typeface="Source Sans 3" panose="020B0604020202020204" charset="0"/>
      <p:regular r:id="rId14"/>
      <p:bold r:id="rId15"/>
      <p:italic r:id="rId16"/>
      <p:boldItalic r:id="rId17"/>
    </p:embeddedFont>
    <p:embeddedFont>
      <p:font typeface="Source Sans 3 Medium" panose="020B0604020202020204" charset="0"/>
      <p:regular r:id="rId18"/>
      <p:bold r:id="rId19"/>
      <p:italic r:id="rId20"/>
      <p:boldItalic r:id="rId21"/>
    </p:embeddedFont>
    <p:embeddedFont>
      <p:font typeface="Source Sans 3 SemiBold" panose="020B0604020202020204" charset="0"/>
      <p:regular r:id="rId22"/>
      <p:bold r:id="rId23"/>
      <p:italic r:id="rId24"/>
      <p:boldItalic r:id="rId25"/>
    </p:embeddedFont>
    <p:embeddedFont>
      <p:font typeface="Teko" panose="020B0604020202020204" charset="0"/>
      <p:regular r:id="rId26"/>
      <p:bold r:id="rId27"/>
      <p:italic r:id="rId28"/>
      <p:boldItalic r:id="rId29"/>
    </p:embeddedFont>
    <p:embeddedFont>
      <p:font typeface="Teko Medium" panose="020B0604020202020204" charset="0"/>
      <p:regular r:id="rId30"/>
      <p:bold r:id="rId31"/>
      <p:italic r:id="rId32"/>
      <p:boldItalic r:id="rId33"/>
    </p:embeddedFont>
    <p:embeddedFont>
      <p:font typeface="Teko SemiBold" panose="020B0604020202020204" charset="0"/>
      <p:regular r:id="rId34"/>
      <p:bold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182B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p:cViewPr varScale="1">
        <p:scale>
          <a:sx n="138" d="100"/>
          <a:sy n="138" d="100"/>
        </p:scale>
        <p:origin x="834"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9" Type="http://schemas.openxmlformats.org/officeDocument/2006/relationships/tableStyles" Target="tableStyles.xml"/><Relationship Id="rId21" Type="http://schemas.openxmlformats.org/officeDocument/2006/relationships/font" Target="fonts/font8.fntdata"/><Relationship Id="rId34" Type="http://schemas.openxmlformats.org/officeDocument/2006/relationships/font" Target="fonts/font2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font" Target="fonts/font20.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font" Target="fonts/font19.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font" Target="fonts/font22.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SzPts val="1400"/>
              <a:buNone/>
              <a:defRPr sz="825" b="0" i="0" u="none" strike="noStrike" cap="none">
                <a:latin typeface="Source Sans 3"/>
                <a:ea typeface="Source Sans 3"/>
                <a:cs typeface="Source Sans 3"/>
                <a:sym typeface="Source Sans 3"/>
              </a:defRPr>
            </a:lvl1pPr>
            <a:lvl2pPr marL="914400" marR="0" lvl="1" indent="-228600" algn="l" rtl="0">
              <a:lnSpc>
                <a:spcPct val="117999"/>
              </a:lnSpc>
              <a:spcBef>
                <a:spcPts val="0"/>
              </a:spcBef>
              <a:spcAft>
                <a:spcPts val="0"/>
              </a:spcAft>
              <a:buSzPts val="1400"/>
              <a:buNone/>
              <a:defRPr sz="825" b="0" i="0" u="none" strike="noStrike" cap="none">
                <a:latin typeface="Source Sans 3"/>
                <a:ea typeface="Source Sans 3"/>
                <a:cs typeface="Source Sans 3"/>
                <a:sym typeface="Source Sans 3"/>
              </a:defRPr>
            </a:lvl2pPr>
            <a:lvl3pPr marL="1371600" marR="0" lvl="2" indent="-228600" algn="l" rtl="0">
              <a:lnSpc>
                <a:spcPct val="117999"/>
              </a:lnSpc>
              <a:spcBef>
                <a:spcPts val="0"/>
              </a:spcBef>
              <a:spcAft>
                <a:spcPts val="0"/>
              </a:spcAft>
              <a:buSzPts val="1400"/>
              <a:buNone/>
              <a:defRPr sz="825" b="0" i="0" u="none" strike="noStrike" cap="none">
                <a:latin typeface="Source Sans 3"/>
                <a:ea typeface="Source Sans 3"/>
                <a:cs typeface="Source Sans 3"/>
                <a:sym typeface="Source Sans 3"/>
              </a:defRPr>
            </a:lvl3pPr>
            <a:lvl4pPr marL="1828800" marR="0" lvl="3" indent="-228600" algn="l" rtl="0">
              <a:lnSpc>
                <a:spcPct val="117999"/>
              </a:lnSpc>
              <a:spcBef>
                <a:spcPts val="0"/>
              </a:spcBef>
              <a:spcAft>
                <a:spcPts val="0"/>
              </a:spcAft>
              <a:buSzPts val="1400"/>
              <a:buNone/>
              <a:defRPr sz="825" b="0" i="0" u="none" strike="noStrike" cap="none">
                <a:latin typeface="Source Sans 3"/>
                <a:ea typeface="Source Sans 3"/>
                <a:cs typeface="Source Sans 3"/>
                <a:sym typeface="Source Sans 3"/>
              </a:defRPr>
            </a:lvl4pPr>
            <a:lvl5pPr marL="2286000" marR="0" lvl="4" indent="-228600" algn="l" rtl="0">
              <a:lnSpc>
                <a:spcPct val="117999"/>
              </a:lnSpc>
              <a:spcBef>
                <a:spcPts val="0"/>
              </a:spcBef>
              <a:spcAft>
                <a:spcPts val="0"/>
              </a:spcAft>
              <a:buSzPts val="1400"/>
              <a:buNone/>
              <a:defRPr sz="825" b="0" i="0" u="none" strike="noStrike" cap="none">
                <a:latin typeface="Source Sans 3"/>
                <a:ea typeface="Source Sans 3"/>
                <a:cs typeface="Source Sans 3"/>
                <a:sym typeface="Source Sans 3"/>
              </a:defRPr>
            </a:lvl5pPr>
            <a:lvl6pPr marL="2743200" marR="0" lvl="5" indent="-228600" algn="l" rtl="0">
              <a:lnSpc>
                <a:spcPct val="117999"/>
              </a:lnSpc>
              <a:spcBef>
                <a:spcPts val="0"/>
              </a:spcBef>
              <a:spcAft>
                <a:spcPts val="0"/>
              </a:spcAft>
              <a:buSzPts val="1400"/>
              <a:buNone/>
              <a:defRPr sz="825" b="0" i="0" u="none" strike="noStrike" cap="none">
                <a:latin typeface="Source Sans 3"/>
                <a:ea typeface="Source Sans 3"/>
                <a:cs typeface="Source Sans 3"/>
                <a:sym typeface="Source Sans 3"/>
              </a:defRPr>
            </a:lvl6pPr>
            <a:lvl7pPr marL="3200400" marR="0" lvl="6" indent="-228600" algn="l" rtl="0">
              <a:lnSpc>
                <a:spcPct val="117999"/>
              </a:lnSpc>
              <a:spcBef>
                <a:spcPts val="0"/>
              </a:spcBef>
              <a:spcAft>
                <a:spcPts val="0"/>
              </a:spcAft>
              <a:buSzPts val="1400"/>
              <a:buNone/>
              <a:defRPr sz="825" b="0" i="0" u="none" strike="noStrike" cap="none">
                <a:latin typeface="Source Sans 3"/>
                <a:ea typeface="Source Sans 3"/>
                <a:cs typeface="Source Sans 3"/>
                <a:sym typeface="Source Sans 3"/>
              </a:defRPr>
            </a:lvl7pPr>
            <a:lvl8pPr marL="3657600" marR="0" lvl="7" indent="-228600" algn="l" rtl="0">
              <a:lnSpc>
                <a:spcPct val="117999"/>
              </a:lnSpc>
              <a:spcBef>
                <a:spcPts val="0"/>
              </a:spcBef>
              <a:spcAft>
                <a:spcPts val="0"/>
              </a:spcAft>
              <a:buSzPts val="1400"/>
              <a:buNone/>
              <a:defRPr sz="825" b="0" i="0" u="none" strike="noStrike" cap="none">
                <a:latin typeface="Source Sans 3"/>
                <a:ea typeface="Source Sans 3"/>
                <a:cs typeface="Source Sans 3"/>
                <a:sym typeface="Source Sans 3"/>
              </a:defRPr>
            </a:lvl8pPr>
            <a:lvl9pPr marL="4114800" marR="0" lvl="8" indent="-228600" algn="l" rtl="0">
              <a:lnSpc>
                <a:spcPct val="117999"/>
              </a:lnSpc>
              <a:spcBef>
                <a:spcPts val="0"/>
              </a:spcBef>
              <a:spcAft>
                <a:spcPts val="0"/>
              </a:spcAft>
              <a:buSzPts val="1400"/>
              <a:buNone/>
              <a:defRPr sz="825" b="0" i="0" u="none" strike="noStrike" cap="none">
                <a:latin typeface="Source Sans 3"/>
                <a:ea typeface="Source Sans 3"/>
                <a:cs typeface="Source Sans 3"/>
                <a:sym typeface="Source Sans 3"/>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50107b0fa7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50107b0fa7_0_1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930274da63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2930274da63_0_8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930274da63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2930274da63_0_14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930274da63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2930274da63_0_14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91abdbe8c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391abdbe8c8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930274da63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2930274da63_0_8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91abdbe8c8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91abdbe8c8_0_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6535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91abdbe8c8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91abdbe8c8_0_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50107b0fa7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50107b0fa7_0_3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2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9073bf8dde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29073bf8dde_0_6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type="title">
  <p:cSld name="TITLE">
    <p:bg>
      <p:bgPr>
        <a:solidFill>
          <a:schemeClr val="dk1"/>
        </a:solidFill>
        <a:effectLst/>
      </p:bgPr>
    </p:bg>
    <p:spTree>
      <p:nvGrpSpPr>
        <p:cNvPr id="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t="268" b="268"/>
          <a:stretch/>
        </p:blipFill>
        <p:spPr>
          <a:xfrm>
            <a:off x="0" y="0"/>
            <a:ext cx="9144000" cy="5120640"/>
          </a:xfrm>
          <a:prstGeom prst="rect">
            <a:avLst/>
          </a:prstGeom>
          <a:noFill/>
          <a:ln>
            <a:noFill/>
          </a:ln>
        </p:spPr>
      </p:pic>
      <p:sp>
        <p:nvSpPr>
          <p:cNvPr id="13" name="Google Shape;13;p2"/>
          <p:cNvSpPr>
            <a:spLocks noGrp="1"/>
          </p:cNvSpPr>
          <p:nvPr>
            <p:ph type="pic" idx="2"/>
          </p:nvPr>
        </p:nvSpPr>
        <p:spPr>
          <a:xfrm>
            <a:off x="6819843" y="286172"/>
            <a:ext cx="2009775" cy="382258"/>
          </a:xfrm>
          <a:prstGeom prst="rect">
            <a:avLst/>
          </a:prstGeom>
          <a:noFill/>
          <a:ln>
            <a:noFill/>
          </a:ln>
        </p:spPr>
        <p:txBody>
          <a:bodyPr/>
          <a:lstStyle/>
          <a:p>
            <a:endParaRPr lang="en-US"/>
          </a:p>
        </p:txBody>
      </p:sp>
      <p:sp>
        <p:nvSpPr>
          <p:cNvPr id="14" name="Google Shape;14;p2"/>
          <p:cNvSpPr txBox="1">
            <a:spLocks noGrp="1"/>
          </p:cNvSpPr>
          <p:nvPr>
            <p:ph type="title"/>
          </p:nvPr>
        </p:nvSpPr>
        <p:spPr>
          <a:xfrm>
            <a:off x="457200" y="1057275"/>
            <a:ext cx="8229599" cy="1711938"/>
          </a:xfrm>
          <a:prstGeom prst="rect">
            <a:avLst/>
          </a:prstGeom>
          <a:noFill/>
          <a:ln>
            <a:noFill/>
          </a:ln>
        </p:spPr>
        <p:txBody>
          <a:bodyPr spcFirstLastPara="1" wrap="square" lIns="0" tIns="0" rIns="0" bIns="0" anchor="b" anchorCtr="0">
            <a:normAutofit/>
          </a:bodyPr>
          <a:lstStyle>
            <a:lvl1pPr lvl="0" algn="l">
              <a:lnSpc>
                <a:spcPct val="80000"/>
              </a:lnSpc>
              <a:spcBef>
                <a:spcPts val="0"/>
              </a:spcBef>
              <a:spcAft>
                <a:spcPts val="0"/>
              </a:spcAft>
              <a:buClr>
                <a:srgbClr val="FFFFFF"/>
              </a:buClr>
              <a:buSzPts val="5200"/>
              <a:buFont typeface="Teko SemiBold"/>
              <a:buNone/>
              <a:defRPr sz="5200">
                <a:solidFill>
                  <a:srgbClr val="FFFFFF"/>
                </a:solidFill>
              </a:defRPr>
            </a:lvl1pPr>
            <a:lvl2pPr lvl="1" algn="l">
              <a:lnSpc>
                <a:spcPct val="80000"/>
              </a:lnSpc>
              <a:spcBef>
                <a:spcPts val="0"/>
              </a:spcBef>
              <a:spcAft>
                <a:spcPts val="0"/>
              </a:spcAft>
              <a:buClr>
                <a:srgbClr val="182B49"/>
              </a:buClr>
              <a:buSzPts val="1800"/>
              <a:buNone/>
              <a:defRPr/>
            </a:lvl2pPr>
            <a:lvl3pPr lvl="2" algn="l">
              <a:lnSpc>
                <a:spcPct val="80000"/>
              </a:lnSpc>
              <a:spcBef>
                <a:spcPts val="0"/>
              </a:spcBef>
              <a:spcAft>
                <a:spcPts val="0"/>
              </a:spcAft>
              <a:buClr>
                <a:srgbClr val="182B49"/>
              </a:buClr>
              <a:buSzPts val="1800"/>
              <a:buNone/>
              <a:defRPr/>
            </a:lvl3pPr>
            <a:lvl4pPr lvl="3" algn="l">
              <a:lnSpc>
                <a:spcPct val="80000"/>
              </a:lnSpc>
              <a:spcBef>
                <a:spcPts val="0"/>
              </a:spcBef>
              <a:spcAft>
                <a:spcPts val="0"/>
              </a:spcAft>
              <a:buClr>
                <a:srgbClr val="182B49"/>
              </a:buClr>
              <a:buSzPts val="1800"/>
              <a:buNone/>
              <a:defRPr/>
            </a:lvl4pPr>
            <a:lvl5pPr lvl="4" algn="l">
              <a:lnSpc>
                <a:spcPct val="80000"/>
              </a:lnSpc>
              <a:spcBef>
                <a:spcPts val="0"/>
              </a:spcBef>
              <a:spcAft>
                <a:spcPts val="0"/>
              </a:spcAft>
              <a:buClr>
                <a:srgbClr val="182B49"/>
              </a:buClr>
              <a:buSzPts val="1800"/>
              <a:buNone/>
              <a:defRPr/>
            </a:lvl5pPr>
            <a:lvl6pPr lvl="5" algn="l">
              <a:lnSpc>
                <a:spcPct val="80000"/>
              </a:lnSpc>
              <a:spcBef>
                <a:spcPts val="0"/>
              </a:spcBef>
              <a:spcAft>
                <a:spcPts val="0"/>
              </a:spcAft>
              <a:buClr>
                <a:srgbClr val="182B49"/>
              </a:buClr>
              <a:buSzPts val="1800"/>
              <a:buNone/>
              <a:defRPr/>
            </a:lvl6pPr>
            <a:lvl7pPr lvl="6" algn="l">
              <a:lnSpc>
                <a:spcPct val="80000"/>
              </a:lnSpc>
              <a:spcBef>
                <a:spcPts val="0"/>
              </a:spcBef>
              <a:spcAft>
                <a:spcPts val="0"/>
              </a:spcAft>
              <a:buClr>
                <a:srgbClr val="182B49"/>
              </a:buClr>
              <a:buSzPts val="1800"/>
              <a:buNone/>
              <a:defRPr/>
            </a:lvl7pPr>
            <a:lvl8pPr lvl="7" algn="l">
              <a:lnSpc>
                <a:spcPct val="80000"/>
              </a:lnSpc>
              <a:spcBef>
                <a:spcPts val="0"/>
              </a:spcBef>
              <a:spcAft>
                <a:spcPts val="0"/>
              </a:spcAft>
              <a:buClr>
                <a:srgbClr val="182B49"/>
              </a:buClr>
              <a:buSzPts val="1800"/>
              <a:buNone/>
              <a:defRPr/>
            </a:lvl8pPr>
            <a:lvl9pPr lvl="8" algn="l">
              <a:lnSpc>
                <a:spcPct val="80000"/>
              </a:lnSpc>
              <a:spcBef>
                <a:spcPts val="0"/>
              </a:spcBef>
              <a:spcAft>
                <a:spcPts val="0"/>
              </a:spcAft>
              <a:buClr>
                <a:srgbClr val="182B49"/>
              </a:buClr>
              <a:buSzPts val="1800"/>
              <a:buNone/>
              <a:defRPr/>
            </a:lvl9pPr>
          </a:lstStyle>
          <a:p>
            <a:endParaRPr/>
          </a:p>
        </p:txBody>
      </p:sp>
      <p:sp>
        <p:nvSpPr>
          <p:cNvPr id="15" name="Google Shape;15;p2"/>
          <p:cNvSpPr txBox="1">
            <a:spLocks noGrp="1"/>
          </p:cNvSpPr>
          <p:nvPr>
            <p:ph type="subTitle" idx="1"/>
          </p:nvPr>
        </p:nvSpPr>
        <p:spPr>
          <a:xfrm>
            <a:off x="457200" y="2782650"/>
            <a:ext cx="8229600" cy="714300"/>
          </a:xfrm>
          <a:prstGeom prst="rect">
            <a:avLst/>
          </a:prstGeom>
        </p:spPr>
        <p:txBody>
          <a:bodyPr spcFirstLastPara="1" wrap="square" lIns="18275" tIns="0" rIns="0" bIns="0" anchor="t" anchorCtr="0">
            <a:normAutofit/>
          </a:bodyPr>
          <a:lstStyle>
            <a:lvl1pPr lvl="0">
              <a:spcBef>
                <a:spcPts val="1200"/>
              </a:spcBef>
              <a:spcAft>
                <a:spcPts val="0"/>
              </a:spcAft>
              <a:buClr>
                <a:schemeClr val="lt1"/>
              </a:buClr>
              <a:buSzPts val="1800"/>
              <a:buNone/>
              <a:defRPr sz="1800">
                <a:solidFill>
                  <a:schemeClr val="lt1"/>
                </a:solidFill>
              </a:defRPr>
            </a:lvl1pPr>
            <a:lvl2pPr lvl="1">
              <a:spcBef>
                <a:spcPts val="1200"/>
              </a:spcBef>
              <a:spcAft>
                <a:spcPts val="0"/>
              </a:spcAft>
              <a:buSzPts val="1800"/>
              <a:buNone/>
              <a:defRPr sz="1800"/>
            </a:lvl2pPr>
            <a:lvl3pPr lvl="2">
              <a:spcBef>
                <a:spcPts val="1200"/>
              </a:spcBef>
              <a:spcAft>
                <a:spcPts val="0"/>
              </a:spcAft>
              <a:buSzPts val="1800"/>
              <a:buNone/>
              <a:defRPr sz="1800"/>
            </a:lvl3pPr>
            <a:lvl4pPr lvl="3">
              <a:spcBef>
                <a:spcPts val="1200"/>
              </a:spcBef>
              <a:spcAft>
                <a:spcPts val="0"/>
              </a:spcAft>
              <a:buSzPts val="1800"/>
              <a:buNone/>
              <a:defRPr sz="1800"/>
            </a:lvl4pPr>
            <a:lvl5pPr lvl="4">
              <a:spcBef>
                <a:spcPts val="1200"/>
              </a:spcBef>
              <a:spcAft>
                <a:spcPts val="0"/>
              </a:spcAft>
              <a:buSzPts val="1800"/>
              <a:buNone/>
              <a:defRPr sz="1800"/>
            </a:lvl5pPr>
            <a:lvl6pPr lvl="5">
              <a:spcBef>
                <a:spcPts val="1200"/>
              </a:spcBef>
              <a:spcAft>
                <a:spcPts val="0"/>
              </a:spcAft>
              <a:buSzPts val="1800"/>
              <a:buNone/>
              <a:defRPr sz="1800"/>
            </a:lvl6pPr>
            <a:lvl7pPr lvl="6">
              <a:spcBef>
                <a:spcPts val="1200"/>
              </a:spcBef>
              <a:spcAft>
                <a:spcPts val="0"/>
              </a:spcAft>
              <a:buSzPts val="1800"/>
              <a:buNone/>
              <a:defRPr sz="1800"/>
            </a:lvl7pPr>
            <a:lvl8pPr lvl="7">
              <a:spcBef>
                <a:spcPts val="1200"/>
              </a:spcBef>
              <a:spcAft>
                <a:spcPts val="0"/>
              </a:spcAft>
              <a:buSzPts val="1800"/>
              <a:buNone/>
              <a:defRPr sz="1800"/>
            </a:lvl8pPr>
            <a:lvl9pPr lvl="8">
              <a:spcBef>
                <a:spcPts val="1200"/>
              </a:spcBef>
              <a:spcAft>
                <a:spcPts val="0"/>
              </a:spcAft>
              <a:buSzPts val="1800"/>
              <a:buNone/>
              <a:defRPr sz="1800"/>
            </a:lvl9pPr>
          </a:lstStyle>
          <a:p>
            <a:endParaRPr/>
          </a:p>
        </p:txBody>
      </p:sp>
      <p:sp>
        <p:nvSpPr>
          <p:cNvPr id="16" name="Google Shape;16;p2"/>
          <p:cNvSpPr txBox="1">
            <a:spLocks noGrp="1"/>
          </p:cNvSpPr>
          <p:nvPr>
            <p:ph type="subTitle" idx="3"/>
          </p:nvPr>
        </p:nvSpPr>
        <p:spPr>
          <a:xfrm>
            <a:off x="461400" y="4429125"/>
            <a:ext cx="8229600" cy="257100"/>
          </a:xfrm>
          <a:prstGeom prst="rect">
            <a:avLst/>
          </a:prstGeom>
        </p:spPr>
        <p:txBody>
          <a:bodyPr spcFirstLastPara="1" wrap="square" lIns="18275" tIns="0" rIns="0" bIns="0" anchor="t" anchorCtr="0">
            <a:normAutofit/>
          </a:bodyPr>
          <a:lstStyle>
            <a:lvl1pPr lvl="0">
              <a:spcBef>
                <a:spcPts val="1200"/>
              </a:spcBef>
              <a:spcAft>
                <a:spcPts val="0"/>
              </a:spcAft>
              <a:buClr>
                <a:schemeClr val="lt2"/>
              </a:buClr>
              <a:buSzPts val="1100"/>
              <a:buNone/>
              <a:defRPr sz="1100">
                <a:solidFill>
                  <a:schemeClr val="lt2"/>
                </a:solidFill>
              </a:defRPr>
            </a:lvl1pPr>
            <a:lvl2pPr lvl="1">
              <a:spcBef>
                <a:spcPts val="1200"/>
              </a:spcBef>
              <a:spcAft>
                <a:spcPts val="0"/>
              </a:spcAft>
              <a:buClr>
                <a:schemeClr val="lt2"/>
              </a:buClr>
              <a:buSzPts val="1100"/>
              <a:buNone/>
              <a:defRPr sz="1100">
                <a:solidFill>
                  <a:schemeClr val="lt2"/>
                </a:solidFill>
              </a:defRPr>
            </a:lvl2pPr>
            <a:lvl3pPr lvl="2">
              <a:spcBef>
                <a:spcPts val="1200"/>
              </a:spcBef>
              <a:spcAft>
                <a:spcPts val="0"/>
              </a:spcAft>
              <a:buClr>
                <a:schemeClr val="lt2"/>
              </a:buClr>
              <a:buSzPts val="1100"/>
              <a:buNone/>
              <a:defRPr sz="1100">
                <a:solidFill>
                  <a:schemeClr val="lt2"/>
                </a:solidFill>
              </a:defRPr>
            </a:lvl3pPr>
            <a:lvl4pPr lvl="3">
              <a:spcBef>
                <a:spcPts val="1200"/>
              </a:spcBef>
              <a:spcAft>
                <a:spcPts val="0"/>
              </a:spcAft>
              <a:buClr>
                <a:schemeClr val="lt2"/>
              </a:buClr>
              <a:buSzPts val="1100"/>
              <a:buNone/>
              <a:defRPr sz="1100">
                <a:solidFill>
                  <a:schemeClr val="lt2"/>
                </a:solidFill>
              </a:defRPr>
            </a:lvl4pPr>
            <a:lvl5pPr lvl="4">
              <a:spcBef>
                <a:spcPts val="1200"/>
              </a:spcBef>
              <a:spcAft>
                <a:spcPts val="0"/>
              </a:spcAft>
              <a:buClr>
                <a:schemeClr val="lt2"/>
              </a:buClr>
              <a:buSzPts val="1100"/>
              <a:buNone/>
              <a:defRPr sz="1100">
                <a:solidFill>
                  <a:schemeClr val="lt2"/>
                </a:solidFill>
              </a:defRPr>
            </a:lvl5pPr>
            <a:lvl6pPr lvl="5">
              <a:spcBef>
                <a:spcPts val="1200"/>
              </a:spcBef>
              <a:spcAft>
                <a:spcPts val="0"/>
              </a:spcAft>
              <a:buClr>
                <a:schemeClr val="lt2"/>
              </a:buClr>
              <a:buSzPts val="1100"/>
              <a:buNone/>
              <a:defRPr sz="1100">
                <a:solidFill>
                  <a:schemeClr val="lt2"/>
                </a:solidFill>
              </a:defRPr>
            </a:lvl6pPr>
            <a:lvl7pPr lvl="6">
              <a:spcBef>
                <a:spcPts val="1200"/>
              </a:spcBef>
              <a:spcAft>
                <a:spcPts val="0"/>
              </a:spcAft>
              <a:buClr>
                <a:schemeClr val="lt2"/>
              </a:buClr>
              <a:buSzPts val="1100"/>
              <a:buNone/>
              <a:defRPr sz="1100">
                <a:solidFill>
                  <a:schemeClr val="lt2"/>
                </a:solidFill>
              </a:defRPr>
            </a:lvl7pPr>
            <a:lvl8pPr lvl="7">
              <a:spcBef>
                <a:spcPts val="1200"/>
              </a:spcBef>
              <a:spcAft>
                <a:spcPts val="0"/>
              </a:spcAft>
              <a:buClr>
                <a:schemeClr val="lt2"/>
              </a:buClr>
              <a:buSzPts val="1100"/>
              <a:buNone/>
              <a:defRPr sz="1100">
                <a:solidFill>
                  <a:schemeClr val="lt2"/>
                </a:solidFill>
              </a:defRPr>
            </a:lvl8pPr>
            <a:lvl9pPr lvl="8">
              <a:spcBef>
                <a:spcPts val="1200"/>
              </a:spcBef>
              <a:spcAft>
                <a:spcPts val="0"/>
              </a:spcAft>
              <a:buClr>
                <a:schemeClr val="lt2"/>
              </a:buClr>
              <a:buSzPts val="1100"/>
              <a:buNone/>
              <a:defRPr sz="1100">
                <a:solidFill>
                  <a:schemeClr val="lt2"/>
                </a:solidFill>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1753">
          <p15:clr>
            <a:srgbClr val="E46962"/>
          </p15:clr>
        </p15:guide>
        <p15:guide id="4" orient="horz" pos="2203">
          <p15:clr>
            <a:srgbClr val="E46962"/>
          </p15:clr>
        </p15:guide>
        <p15:guide id="5" orient="horz" pos="2952">
          <p15:clr>
            <a:srgbClr val="E46962"/>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Section">
  <p:cSld name="Section">
    <p:bg>
      <p:bgPr>
        <a:solidFill>
          <a:schemeClr val="dk1"/>
        </a:solidFill>
        <a:effectLst/>
      </p:bgPr>
    </p:bg>
    <p:spTree>
      <p:nvGrpSpPr>
        <p:cNvPr id="1" name="Shape 71"/>
        <p:cNvGrpSpPr/>
        <p:nvPr/>
      </p:nvGrpSpPr>
      <p:grpSpPr>
        <a:xfrm>
          <a:off x="0" y="0"/>
          <a:ext cx="0" cy="0"/>
          <a:chOff x="0" y="0"/>
          <a:chExt cx="0" cy="0"/>
        </a:xfrm>
      </p:grpSpPr>
      <p:pic>
        <p:nvPicPr>
          <p:cNvPr id="72" name="Google Shape;72;p11"/>
          <p:cNvPicPr preferRelativeResize="0"/>
          <p:nvPr/>
        </p:nvPicPr>
        <p:blipFill rotWithShape="1">
          <a:blip r:embed="rId2">
            <a:alphaModFix/>
          </a:blip>
          <a:srcRect t="90544"/>
          <a:stretch/>
        </p:blipFill>
        <p:spPr>
          <a:xfrm>
            <a:off x="1850" y="4657993"/>
            <a:ext cx="9143998" cy="486550"/>
          </a:xfrm>
          <a:prstGeom prst="rect">
            <a:avLst/>
          </a:prstGeom>
          <a:noFill/>
          <a:ln>
            <a:noFill/>
          </a:ln>
        </p:spPr>
      </p:pic>
      <p:sp>
        <p:nvSpPr>
          <p:cNvPr id="73" name="Google Shape;73;p11"/>
          <p:cNvSpPr txBox="1">
            <a:spLocks noGrp="1"/>
          </p:cNvSpPr>
          <p:nvPr>
            <p:ph type="sldNum" idx="12"/>
          </p:nvPr>
        </p:nvSpPr>
        <p:spPr>
          <a:xfrm>
            <a:off x="182880" y="4854549"/>
            <a:ext cx="274200" cy="219000"/>
          </a:xfrm>
          <a:prstGeom prst="rect">
            <a:avLst/>
          </a:prstGeom>
          <a:noFill/>
          <a:ln>
            <a:noFill/>
          </a:ln>
        </p:spPr>
        <p:txBody>
          <a:bodyPr spcFirstLastPara="1" wrap="square" lIns="0" tIns="0" rIns="0" bIns="0" anchor="ctr" anchorCtr="0">
            <a:noAutofit/>
          </a:bodyPr>
          <a:lstStyle>
            <a:lvl1pPr marL="0" lvl="0" indent="0" algn="l">
              <a:lnSpc>
                <a:spcPct val="100000"/>
              </a:lnSpc>
              <a:spcBef>
                <a:spcPts val="0"/>
              </a:spcBef>
              <a:spcAft>
                <a:spcPts val="0"/>
              </a:spcAft>
              <a:buClr>
                <a:schemeClr val="dk1"/>
              </a:buClr>
              <a:buSzPts val="900"/>
              <a:buFont typeface="Source Sans 3"/>
              <a:buNone/>
              <a:defRPr sz="900" b="0" i="0" u="none" strike="noStrike" cap="none">
                <a:solidFill>
                  <a:schemeClr val="dk1"/>
                </a:solidFill>
                <a:latin typeface="Source Sans 3"/>
                <a:ea typeface="Source Sans 3"/>
                <a:cs typeface="Source Sans 3"/>
                <a:sym typeface="Source Sans 3"/>
              </a:defRPr>
            </a:lvl1pPr>
            <a:lvl2pPr marL="0" lvl="1" indent="0" algn="l">
              <a:lnSpc>
                <a:spcPct val="100000"/>
              </a:lnSpc>
              <a:spcBef>
                <a:spcPts val="0"/>
              </a:spcBef>
              <a:spcAft>
                <a:spcPts val="0"/>
              </a:spcAft>
              <a:buClr>
                <a:schemeClr val="dk1"/>
              </a:buClr>
              <a:buSzPts val="900"/>
              <a:buFont typeface="Source Sans 3"/>
              <a:buNone/>
              <a:defRPr sz="900" b="0" i="0" u="none" strike="noStrike" cap="none">
                <a:solidFill>
                  <a:schemeClr val="dk1"/>
                </a:solidFill>
                <a:latin typeface="Source Sans 3"/>
                <a:ea typeface="Source Sans 3"/>
                <a:cs typeface="Source Sans 3"/>
                <a:sym typeface="Source Sans 3"/>
              </a:defRPr>
            </a:lvl2pPr>
            <a:lvl3pPr marL="0" lvl="2" indent="0" algn="l">
              <a:lnSpc>
                <a:spcPct val="100000"/>
              </a:lnSpc>
              <a:spcBef>
                <a:spcPts val="0"/>
              </a:spcBef>
              <a:spcAft>
                <a:spcPts val="0"/>
              </a:spcAft>
              <a:buClr>
                <a:schemeClr val="dk1"/>
              </a:buClr>
              <a:buSzPts val="900"/>
              <a:buFont typeface="Source Sans 3"/>
              <a:buNone/>
              <a:defRPr sz="900" b="0" i="0" u="none" strike="noStrike" cap="none">
                <a:solidFill>
                  <a:schemeClr val="dk1"/>
                </a:solidFill>
                <a:latin typeface="Source Sans 3"/>
                <a:ea typeface="Source Sans 3"/>
                <a:cs typeface="Source Sans 3"/>
                <a:sym typeface="Source Sans 3"/>
              </a:defRPr>
            </a:lvl3pPr>
            <a:lvl4pPr marL="0" lvl="3" indent="0" algn="l">
              <a:lnSpc>
                <a:spcPct val="100000"/>
              </a:lnSpc>
              <a:spcBef>
                <a:spcPts val="0"/>
              </a:spcBef>
              <a:spcAft>
                <a:spcPts val="0"/>
              </a:spcAft>
              <a:buClr>
                <a:schemeClr val="dk1"/>
              </a:buClr>
              <a:buSzPts val="900"/>
              <a:buFont typeface="Source Sans 3"/>
              <a:buNone/>
              <a:defRPr sz="900" b="0" i="0" u="none" strike="noStrike" cap="none">
                <a:solidFill>
                  <a:schemeClr val="dk1"/>
                </a:solidFill>
                <a:latin typeface="Source Sans 3"/>
                <a:ea typeface="Source Sans 3"/>
                <a:cs typeface="Source Sans 3"/>
                <a:sym typeface="Source Sans 3"/>
              </a:defRPr>
            </a:lvl4pPr>
            <a:lvl5pPr marL="0" lvl="4" indent="0" algn="l">
              <a:lnSpc>
                <a:spcPct val="100000"/>
              </a:lnSpc>
              <a:spcBef>
                <a:spcPts val="0"/>
              </a:spcBef>
              <a:spcAft>
                <a:spcPts val="0"/>
              </a:spcAft>
              <a:buClr>
                <a:schemeClr val="dk1"/>
              </a:buClr>
              <a:buSzPts val="900"/>
              <a:buFont typeface="Source Sans 3"/>
              <a:buNone/>
              <a:defRPr sz="900" b="0" i="0" u="none" strike="noStrike" cap="none">
                <a:solidFill>
                  <a:schemeClr val="dk1"/>
                </a:solidFill>
                <a:latin typeface="Source Sans 3"/>
                <a:ea typeface="Source Sans 3"/>
                <a:cs typeface="Source Sans 3"/>
                <a:sym typeface="Source Sans 3"/>
              </a:defRPr>
            </a:lvl5pPr>
            <a:lvl6pPr marL="0" lvl="5" indent="0" algn="l">
              <a:lnSpc>
                <a:spcPct val="100000"/>
              </a:lnSpc>
              <a:spcBef>
                <a:spcPts val="0"/>
              </a:spcBef>
              <a:spcAft>
                <a:spcPts val="0"/>
              </a:spcAft>
              <a:buClr>
                <a:schemeClr val="dk1"/>
              </a:buClr>
              <a:buSzPts val="900"/>
              <a:buFont typeface="Source Sans 3"/>
              <a:buNone/>
              <a:defRPr sz="900" b="0" i="0" u="none" strike="noStrike" cap="none">
                <a:solidFill>
                  <a:schemeClr val="dk1"/>
                </a:solidFill>
                <a:latin typeface="Source Sans 3"/>
                <a:ea typeface="Source Sans 3"/>
                <a:cs typeface="Source Sans 3"/>
                <a:sym typeface="Source Sans 3"/>
              </a:defRPr>
            </a:lvl6pPr>
            <a:lvl7pPr marL="0" lvl="6" indent="0" algn="l">
              <a:lnSpc>
                <a:spcPct val="100000"/>
              </a:lnSpc>
              <a:spcBef>
                <a:spcPts val="0"/>
              </a:spcBef>
              <a:spcAft>
                <a:spcPts val="0"/>
              </a:spcAft>
              <a:buClr>
                <a:schemeClr val="dk1"/>
              </a:buClr>
              <a:buSzPts val="900"/>
              <a:buFont typeface="Source Sans 3"/>
              <a:buNone/>
              <a:defRPr sz="900" b="0" i="0" u="none" strike="noStrike" cap="none">
                <a:solidFill>
                  <a:schemeClr val="dk1"/>
                </a:solidFill>
                <a:latin typeface="Source Sans 3"/>
                <a:ea typeface="Source Sans 3"/>
                <a:cs typeface="Source Sans 3"/>
                <a:sym typeface="Source Sans 3"/>
              </a:defRPr>
            </a:lvl7pPr>
            <a:lvl8pPr marL="0" lvl="7" indent="0" algn="l">
              <a:lnSpc>
                <a:spcPct val="100000"/>
              </a:lnSpc>
              <a:spcBef>
                <a:spcPts val="0"/>
              </a:spcBef>
              <a:spcAft>
                <a:spcPts val="0"/>
              </a:spcAft>
              <a:buClr>
                <a:schemeClr val="dk1"/>
              </a:buClr>
              <a:buSzPts val="900"/>
              <a:buFont typeface="Source Sans 3"/>
              <a:buNone/>
              <a:defRPr sz="900" b="0" i="0" u="none" strike="noStrike" cap="none">
                <a:solidFill>
                  <a:schemeClr val="dk1"/>
                </a:solidFill>
                <a:latin typeface="Source Sans 3"/>
                <a:ea typeface="Source Sans 3"/>
                <a:cs typeface="Source Sans 3"/>
                <a:sym typeface="Source Sans 3"/>
              </a:defRPr>
            </a:lvl8pPr>
            <a:lvl9pPr marL="0" lvl="8" indent="0" algn="l">
              <a:lnSpc>
                <a:spcPct val="100000"/>
              </a:lnSpc>
              <a:spcBef>
                <a:spcPts val="0"/>
              </a:spcBef>
              <a:spcAft>
                <a:spcPts val="0"/>
              </a:spcAft>
              <a:buClr>
                <a:schemeClr val="dk1"/>
              </a:buClr>
              <a:buSzPts val="900"/>
              <a:buFont typeface="Source Sans 3"/>
              <a:buNone/>
              <a:defRPr sz="900" b="0" i="0" u="none" strike="noStrike" cap="none">
                <a:solidFill>
                  <a:schemeClr val="dk1"/>
                </a:solidFill>
                <a:latin typeface="Source Sans 3"/>
                <a:ea typeface="Source Sans 3"/>
                <a:cs typeface="Source Sans 3"/>
                <a:sym typeface="Source Sans 3"/>
              </a:defRPr>
            </a:lvl9pPr>
          </a:lstStyle>
          <a:p>
            <a:pPr marL="0" lvl="0" indent="0" algn="l" rtl="0">
              <a:spcBef>
                <a:spcPts val="0"/>
              </a:spcBef>
              <a:spcAft>
                <a:spcPts val="0"/>
              </a:spcAft>
              <a:buNone/>
            </a:pPr>
            <a:fld id="{00000000-1234-1234-1234-123412341234}" type="slidenum">
              <a:rPr lang="en-US"/>
              <a:t>‹#›</a:t>
            </a:fld>
            <a:endParaRPr/>
          </a:p>
        </p:txBody>
      </p:sp>
      <p:sp>
        <p:nvSpPr>
          <p:cNvPr id="74" name="Google Shape;74;p11"/>
          <p:cNvSpPr txBox="1">
            <a:spLocks noGrp="1"/>
          </p:cNvSpPr>
          <p:nvPr>
            <p:ph type="title"/>
          </p:nvPr>
        </p:nvSpPr>
        <p:spPr>
          <a:xfrm>
            <a:off x="457200" y="1522413"/>
            <a:ext cx="8229599" cy="1743075"/>
          </a:xfrm>
          <a:prstGeom prst="rect">
            <a:avLst/>
          </a:prstGeom>
          <a:noFill/>
          <a:ln>
            <a:noFill/>
          </a:ln>
        </p:spPr>
        <p:txBody>
          <a:bodyPr spcFirstLastPara="1" wrap="square" lIns="0" tIns="0" rIns="0" bIns="0" anchor="ctr" anchorCtr="0">
            <a:normAutofit/>
          </a:bodyPr>
          <a:lstStyle>
            <a:lvl1pPr lvl="0" algn="l">
              <a:lnSpc>
                <a:spcPct val="80000"/>
              </a:lnSpc>
              <a:spcBef>
                <a:spcPts val="0"/>
              </a:spcBef>
              <a:spcAft>
                <a:spcPts val="0"/>
              </a:spcAft>
              <a:buClr>
                <a:srgbClr val="FFFFFF"/>
              </a:buClr>
              <a:buSzPts val="4800"/>
              <a:buNone/>
              <a:defRPr sz="4800" i="0">
                <a:solidFill>
                  <a:srgbClr val="FFFFFF"/>
                </a:solidFill>
              </a:defRPr>
            </a:lvl1pPr>
            <a:lvl2pPr lvl="1" algn="l">
              <a:lnSpc>
                <a:spcPct val="80000"/>
              </a:lnSpc>
              <a:spcBef>
                <a:spcPts val="0"/>
              </a:spcBef>
              <a:spcAft>
                <a:spcPts val="0"/>
              </a:spcAft>
              <a:buClr>
                <a:srgbClr val="182B49"/>
              </a:buClr>
              <a:buSzPts val="1800"/>
              <a:buNone/>
              <a:defRPr/>
            </a:lvl2pPr>
            <a:lvl3pPr lvl="2" algn="l">
              <a:lnSpc>
                <a:spcPct val="80000"/>
              </a:lnSpc>
              <a:spcBef>
                <a:spcPts val="0"/>
              </a:spcBef>
              <a:spcAft>
                <a:spcPts val="0"/>
              </a:spcAft>
              <a:buClr>
                <a:srgbClr val="182B49"/>
              </a:buClr>
              <a:buSzPts val="1800"/>
              <a:buNone/>
              <a:defRPr/>
            </a:lvl3pPr>
            <a:lvl4pPr lvl="3" algn="l">
              <a:lnSpc>
                <a:spcPct val="80000"/>
              </a:lnSpc>
              <a:spcBef>
                <a:spcPts val="0"/>
              </a:spcBef>
              <a:spcAft>
                <a:spcPts val="0"/>
              </a:spcAft>
              <a:buClr>
                <a:srgbClr val="182B49"/>
              </a:buClr>
              <a:buSzPts val="1800"/>
              <a:buNone/>
              <a:defRPr/>
            </a:lvl4pPr>
            <a:lvl5pPr lvl="4" algn="l">
              <a:lnSpc>
                <a:spcPct val="80000"/>
              </a:lnSpc>
              <a:spcBef>
                <a:spcPts val="0"/>
              </a:spcBef>
              <a:spcAft>
                <a:spcPts val="0"/>
              </a:spcAft>
              <a:buClr>
                <a:srgbClr val="182B49"/>
              </a:buClr>
              <a:buSzPts val="1800"/>
              <a:buNone/>
              <a:defRPr/>
            </a:lvl5pPr>
            <a:lvl6pPr lvl="5" algn="l">
              <a:lnSpc>
                <a:spcPct val="80000"/>
              </a:lnSpc>
              <a:spcBef>
                <a:spcPts val="0"/>
              </a:spcBef>
              <a:spcAft>
                <a:spcPts val="0"/>
              </a:spcAft>
              <a:buClr>
                <a:srgbClr val="182B49"/>
              </a:buClr>
              <a:buSzPts val="1800"/>
              <a:buNone/>
              <a:defRPr/>
            </a:lvl6pPr>
            <a:lvl7pPr lvl="6" algn="l">
              <a:lnSpc>
                <a:spcPct val="80000"/>
              </a:lnSpc>
              <a:spcBef>
                <a:spcPts val="0"/>
              </a:spcBef>
              <a:spcAft>
                <a:spcPts val="0"/>
              </a:spcAft>
              <a:buClr>
                <a:srgbClr val="182B49"/>
              </a:buClr>
              <a:buSzPts val="1800"/>
              <a:buNone/>
              <a:defRPr/>
            </a:lvl7pPr>
            <a:lvl8pPr lvl="7" algn="l">
              <a:lnSpc>
                <a:spcPct val="80000"/>
              </a:lnSpc>
              <a:spcBef>
                <a:spcPts val="0"/>
              </a:spcBef>
              <a:spcAft>
                <a:spcPts val="0"/>
              </a:spcAft>
              <a:buClr>
                <a:srgbClr val="182B49"/>
              </a:buClr>
              <a:buSzPts val="1800"/>
              <a:buNone/>
              <a:defRPr/>
            </a:lvl8pPr>
            <a:lvl9pPr lvl="8" algn="l">
              <a:lnSpc>
                <a:spcPct val="80000"/>
              </a:lnSpc>
              <a:spcBef>
                <a:spcPts val="0"/>
              </a:spcBef>
              <a:spcAft>
                <a:spcPts val="0"/>
              </a:spcAft>
              <a:buClr>
                <a:srgbClr val="182B49"/>
              </a:buClr>
              <a:buSzPts val="18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Content">
  <p:cSld name="Title &amp; Content">
    <p:spTree>
      <p:nvGrpSpPr>
        <p:cNvPr id="1" name="Shape 75"/>
        <p:cNvGrpSpPr/>
        <p:nvPr/>
      </p:nvGrpSpPr>
      <p:grpSpPr>
        <a:xfrm>
          <a:off x="0" y="0"/>
          <a:ext cx="0" cy="0"/>
          <a:chOff x="0" y="0"/>
          <a:chExt cx="0" cy="0"/>
        </a:xfrm>
      </p:grpSpPr>
      <p:sp>
        <p:nvSpPr>
          <p:cNvPr id="76" name="Google Shape;76;p12"/>
          <p:cNvSpPr txBox="1">
            <a:spLocks noGrp="1"/>
          </p:cNvSpPr>
          <p:nvPr>
            <p:ph type="title"/>
          </p:nvPr>
        </p:nvSpPr>
        <p:spPr>
          <a:xfrm>
            <a:off x="457200" y="402336"/>
            <a:ext cx="6375400" cy="657225"/>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chemeClr val="dk1"/>
              </a:buClr>
              <a:buSzPts val="1800"/>
              <a:buNone/>
              <a:defRPr/>
            </a:lvl1pPr>
            <a:lvl2pPr lvl="1" algn="l">
              <a:lnSpc>
                <a:spcPct val="80000"/>
              </a:lnSpc>
              <a:spcBef>
                <a:spcPts val="0"/>
              </a:spcBef>
              <a:spcAft>
                <a:spcPts val="0"/>
              </a:spcAft>
              <a:buClr>
                <a:srgbClr val="182B49"/>
              </a:buClr>
              <a:buSzPts val="1800"/>
              <a:buNone/>
              <a:defRPr/>
            </a:lvl2pPr>
            <a:lvl3pPr lvl="2" algn="l">
              <a:lnSpc>
                <a:spcPct val="80000"/>
              </a:lnSpc>
              <a:spcBef>
                <a:spcPts val="0"/>
              </a:spcBef>
              <a:spcAft>
                <a:spcPts val="0"/>
              </a:spcAft>
              <a:buClr>
                <a:srgbClr val="182B49"/>
              </a:buClr>
              <a:buSzPts val="1800"/>
              <a:buNone/>
              <a:defRPr/>
            </a:lvl3pPr>
            <a:lvl4pPr lvl="3" algn="l">
              <a:lnSpc>
                <a:spcPct val="80000"/>
              </a:lnSpc>
              <a:spcBef>
                <a:spcPts val="0"/>
              </a:spcBef>
              <a:spcAft>
                <a:spcPts val="0"/>
              </a:spcAft>
              <a:buClr>
                <a:srgbClr val="182B49"/>
              </a:buClr>
              <a:buSzPts val="1800"/>
              <a:buNone/>
              <a:defRPr/>
            </a:lvl4pPr>
            <a:lvl5pPr lvl="4" algn="l">
              <a:lnSpc>
                <a:spcPct val="80000"/>
              </a:lnSpc>
              <a:spcBef>
                <a:spcPts val="0"/>
              </a:spcBef>
              <a:spcAft>
                <a:spcPts val="0"/>
              </a:spcAft>
              <a:buClr>
                <a:srgbClr val="182B49"/>
              </a:buClr>
              <a:buSzPts val="1800"/>
              <a:buNone/>
              <a:defRPr/>
            </a:lvl5pPr>
            <a:lvl6pPr lvl="5" algn="l">
              <a:lnSpc>
                <a:spcPct val="80000"/>
              </a:lnSpc>
              <a:spcBef>
                <a:spcPts val="0"/>
              </a:spcBef>
              <a:spcAft>
                <a:spcPts val="0"/>
              </a:spcAft>
              <a:buClr>
                <a:srgbClr val="182B49"/>
              </a:buClr>
              <a:buSzPts val="1800"/>
              <a:buNone/>
              <a:defRPr/>
            </a:lvl6pPr>
            <a:lvl7pPr lvl="6" algn="l">
              <a:lnSpc>
                <a:spcPct val="80000"/>
              </a:lnSpc>
              <a:spcBef>
                <a:spcPts val="0"/>
              </a:spcBef>
              <a:spcAft>
                <a:spcPts val="0"/>
              </a:spcAft>
              <a:buClr>
                <a:srgbClr val="182B49"/>
              </a:buClr>
              <a:buSzPts val="1800"/>
              <a:buNone/>
              <a:defRPr/>
            </a:lvl7pPr>
            <a:lvl8pPr lvl="7" algn="l">
              <a:lnSpc>
                <a:spcPct val="80000"/>
              </a:lnSpc>
              <a:spcBef>
                <a:spcPts val="0"/>
              </a:spcBef>
              <a:spcAft>
                <a:spcPts val="0"/>
              </a:spcAft>
              <a:buClr>
                <a:srgbClr val="182B49"/>
              </a:buClr>
              <a:buSzPts val="1800"/>
              <a:buNone/>
              <a:defRPr/>
            </a:lvl8pPr>
            <a:lvl9pPr lvl="8" algn="l">
              <a:lnSpc>
                <a:spcPct val="80000"/>
              </a:lnSpc>
              <a:spcBef>
                <a:spcPts val="0"/>
              </a:spcBef>
              <a:spcAft>
                <a:spcPts val="0"/>
              </a:spcAft>
              <a:buClr>
                <a:srgbClr val="182B49"/>
              </a:buClr>
              <a:buSzPts val="1800"/>
              <a:buNone/>
              <a:defRPr/>
            </a:lvl9pPr>
          </a:lstStyle>
          <a:p>
            <a:endParaRPr/>
          </a:p>
        </p:txBody>
      </p:sp>
      <p:sp>
        <p:nvSpPr>
          <p:cNvPr id="77" name="Google Shape;77;p12"/>
          <p:cNvSpPr txBox="1">
            <a:spLocks noGrp="1"/>
          </p:cNvSpPr>
          <p:nvPr>
            <p:ph type="body" idx="1"/>
          </p:nvPr>
        </p:nvSpPr>
        <p:spPr>
          <a:xfrm>
            <a:off x="457200" y="1300163"/>
            <a:ext cx="8229600" cy="312896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200"/>
              </a:spcBef>
              <a:spcAft>
                <a:spcPts val="0"/>
              </a:spcAft>
              <a:buClr>
                <a:schemeClr val="dk1"/>
              </a:buClr>
              <a:buSzPts val="1600"/>
              <a:buNone/>
              <a:defRPr/>
            </a:lvl1pPr>
            <a:lvl2pPr marL="914400" lvl="1" indent="-228600" algn="l">
              <a:lnSpc>
                <a:spcPct val="100000"/>
              </a:lnSpc>
              <a:spcBef>
                <a:spcPts val="1200"/>
              </a:spcBef>
              <a:spcAft>
                <a:spcPts val="0"/>
              </a:spcAft>
              <a:buClr>
                <a:schemeClr val="dk1"/>
              </a:buClr>
              <a:buSzPts val="1600"/>
              <a:buNone/>
              <a:defRPr/>
            </a:lvl2pPr>
            <a:lvl3pPr marL="1371600" lvl="2" indent="-228600" algn="l">
              <a:lnSpc>
                <a:spcPct val="100000"/>
              </a:lnSpc>
              <a:spcBef>
                <a:spcPts val="1200"/>
              </a:spcBef>
              <a:spcAft>
                <a:spcPts val="0"/>
              </a:spcAft>
              <a:buClr>
                <a:schemeClr val="dk1"/>
              </a:buClr>
              <a:buSzPts val="1600"/>
              <a:buNone/>
              <a:defRPr/>
            </a:lvl3pPr>
            <a:lvl4pPr marL="1828800" lvl="3" indent="-228600" algn="l">
              <a:lnSpc>
                <a:spcPct val="100000"/>
              </a:lnSpc>
              <a:spcBef>
                <a:spcPts val="1200"/>
              </a:spcBef>
              <a:spcAft>
                <a:spcPts val="0"/>
              </a:spcAft>
              <a:buClr>
                <a:schemeClr val="dk1"/>
              </a:buClr>
              <a:buSzPts val="1600"/>
              <a:buNone/>
              <a:defRPr/>
            </a:lvl4pPr>
            <a:lvl5pPr marL="2286000" lvl="4" indent="-228600" algn="l">
              <a:lnSpc>
                <a:spcPct val="100000"/>
              </a:lnSpc>
              <a:spcBef>
                <a:spcPts val="1200"/>
              </a:spcBef>
              <a:spcAft>
                <a:spcPts val="0"/>
              </a:spcAft>
              <a:buClr>
                <a:schemeClr val="dk1"/>
              </a:buClr>
              <a:buSzPts val="1600"/>
              <a:buNone/>
              <a:defRPr/>
            </a:lvl5pPr>
            <a:lvl6pPr marL="2743200" lvl="5" indent="-330200" algn="l">
              <a:lnSpc>
                <a:spcPct val="100000"/>
              </a:lnSpc>
              <a:spcBef>
                <a:spcPts val="1200"/>
              </a:spcBef>
              <a:spcAft>
                <a:spcPts val="0"/>
              </a:spcAft>
              <a:buClr>
                <a:schemeClr val="dk1"/>
              </a:buClr>
              <a:buSzPts val="1600"/>
              <a:buChar char="•"/>
              <a:defRPr/>
            </a:lvl6pPr>
            <a:lvl7pPr marL="3200400" lvl="6" indent="-330200" algn="l">
              <a:lnSpc>
                <a:spcPct val="100000"/>
              </a:lnSpc>
              <a:spcBef>
                <a:spcPts val="1200"/>
              </a:spcBef>
              <a:spcAft>
                <a:spcPts val="0"/>
              </a:spcAft>
              <a:buClr>
                <a:schemeClr val="dk1"/>
              </a:buClr>
              <a:buSzPts val="1600"/>
              <a:buChar char="•"/>
              <a:defRPr/>
            </a:lvl7pPr>
            <a:lvl8pPr marL="3657600" lvl="7" indent="-330200" algn="l">
              <a:lnSpc>
                <a:spcPct val="100000"/>
              </a:lnSpc>
              <a:spcBef>
                <a:spcPts val="1200"/>
              </a:spcBef>
              <a:spcAft>
                <a:spcPts val="0"/>
              </a:spcAft>
              <a:buClr>
                <a:schemeClr val="dk1"/>
              </a:buClr>
              <a:buSzPts val="1600"/>
              <a:buChar char="•"/>
              <a:defRPr/>
            </a:lvl8pPr>
            <a:lvl9pPr marL="4114800" lvl="8" indent="-330200" algn="l">
              <a:lnSpc>
                <a:spcPct val="100000"/>
              </a:lnSpc>
              <a:spcBef>
                <a:spcPts val="1200"/>
              </a:spcBef>
              <a:spcAft>
                <a:spcPts val="0"/>
              </a:spcAft>
              <a:buClr>
                <a:schemeClr val="dk1"/>
              </a:buClr>
              <a:buSzPts val="1600"/>
              <a:buChar char="•"/>
              <a:defRPr/>
            </a:lvl9pPr>
          </a:lstStyle>
          <a:p>
            <a:endParaRPr/>
          </a:p>
        </p:txBody>
      </p:sp>
      <p:sp>
        <p:nvSpPr>
          <p:cNvPr id="78" name="Google Shape;78;p12"/>
          <p:cNvSpPr txBox="1">
            <a:spLocks noGrp="1"/>
          </p:cNvSpPr>
          <p:nvPr>
            <p:ph type="sldNum" idx="12"/>
          </p:nvPr>
        </p:nvSpPr>
        <p:spPr>
          <a:xfrm>
            <a:off x="182880" y="4854549"/>
            <a:ext cx="274200" cy="219000"/>
          </a:xfrm>
          <a:prstGeom prst="rect">
            <a:avLst/>
          </a:prstGeom>
          <a:noFill/>
          <a:ln>
            <a:noFill/>
          </a:ln>
        </p:spPr>
        <p:txBody>
          <a:bodyPr spcFirstLastPara="1" wrap="square" lIns="0" tIns="0" rIns="0" bIns="0" anchor="ctr" anchorCtr="0">
            <a:noAutofit/>
          </a:bodyPr>
          <a:lstStyle>
            <a:lvl1pPr marL="0" lvl="0" indent="0" algn="l">
              <a:lnSpc>
                <a:spcPct val="100000"/>
              </a:lnSpc>
              <a:spcBef>
                <a:spcPts val="0"/>
              </a:spcBef>
              <a:spcAft>
                <a:spcPts val="0"/>
              </a:spcAft>
              <a:buClr>
                <a:schemeClr val="lt1"/>
              </a:buClr>
              <a:buSzPts val="900"/>
              <a:buFont typeface="Source Sans 3"/>
              <a:buNone/>
              <a:defRPr/>
            </a:lvl1pPr>
            <a:lvl2pPr marL="0" lvl="1" indent="0" algn="l">
              <a:lnSpc>
                <a:spcPct val="100000"/>
              </a:lnSpc>
              <a:spcBef>
                <a:spcPts val="0"/>
              </a:spcBef>
              <a:spcAft>
                <a:spcPts val="0"/>
              </a:spcAft>
              <a:buClr>
                <a:schemeClr val="lt1"/>
              </a:buClr>
              <a:buSzPts val="900"/>
              <a:buFont typeface="Source Sans 3"/>
              <a:buNone/>
              <a:defRPr/>
            </a:lvl2pPr>
            <a:lvl3pPr marL="0" lvl="2" indent="0" algn="l">
              <a:lnSpc>
                <a:spcPct val="100000"/>
              </a:lnSpc>
              <a:spcBef>
                <a:spcPts val="0"/>
              </a:spcBef>
              <a:spcAft>
                <a:spcPts val="0"/>
              </a:spcAft>
              <a:buClr>
                <a:schemeClr val="lt1"/>
              </a:buClr>
              <a:buSzPts val="900"/>
              <a:buFont typeface="Source Sans 3"/>
              <a:buNone/>
              <a:defRPr/>
            </a:lvl3pPr>
            <a:lvl4pPr marL="0" lvl="3" indent="0" algn="l">
              <a:lnSpc>
                <a:spcPct val="100000"/>
              </a:lnSpc>
              <a:spcBef>
                <a:spcPts val="0"/>
              </a:spcBef>
              <a:spcAft>
                <a:spcPts val="0"/>
              </a:spcAft>
              <a:buClr>
                <a:schemeClr val="lt1"/>
              </a:buClr>
              <a:buSzPts val="900"/>
              <a:buFont typeface="Source Sans 3"/>
              <a:buNone/>
              <a:defRPr/>
            </a:lvl4pPr>
            <a:lvl5pPr marL="0" lvl="4" indent="0" algn="l">
              <a:lnSpc>
                <a:spcPct val="100000"/>
              </a:lnSpc>
              <a:spcBef>
                <a:spcPts val="0"/>
              </a:spcBef>
              <a:spcAft>
                <a:spcPts val="0"/>
              </a:spcAft>
              <a:buClr>
                <a:schemeClr val="lt1"/>
              </a:buClr>
              <a:buSzPts val="900"/>
              <a:buFont typeface="Source Sans 3"/>
              <a:buNone/>
              <a:defRPr/>
            </a:lvl5pPr>
            <a:lvl6pPr marL="0" lvl="5" indent="0" algn="l">
              <a:lnSpc>
                <a:spcPct val="100000"/>
              </a:lnSpc>
              <a:spcBef>
                <a:spcPts val="0"/>
              </a:spcBef>
              <a:spcAft>
                <a:spcPts val="0"/>
              </a:spcAft>
              <a:buClr>
                <a:schemeClr val="lt1"/>
              </a:buClr>
              <a:buSzPts val="900"/>
              <a:buFont typeface="Source Sans 3"/>
              <a:buNone/>
              <a:defRPr/>
            </a:lvl6pPr>
            <a:lvl7pPr marL="0" lvl="6" indent="0" algn="l">
              <a:lnSpc>
                <a:spcPct val="100000"/>
              </a:lnSpc>
              <a:spcBef>
                <a:spcPts val="0"/>
              </a:spcBef>
              <a:spcAft>
                <a:spcPts val="0"/>
              </a:spcAft>
              <a:buClr>
                <a:schemeClr val="lt1"/>
              </a:buClr>
              <a:buSzPts val="900"/>
              <a:buFont typeface="Source Sans 3"/>
              <a:buNone/>
              <a:defRPr/>
            </a:lvl7pPr>
            <a:lvl8pPr marL="0" lvl="7" indent="0" algn="l">
              <a:lnSpc>
                <a:spcPct val="100000"/>
              </a:lnSpc>
              <a:spcBef>
                <a:spcPts val="0"/>
              </a:spcBef>
              <a:spcAft>
                <a:spcPts val="0"/>
              </a:spcAft>
              <a:buClr>
                <a:schemeClr val="lt1"/>
              </a:buClr>
              <a:buSzPts val="900"/>
              <a:buFont typeface="Source Sans 3"/>
              <a:buNone/>
              <a:defRPr/>
            </a:lvl8pPr>
            <a:lvl9pPr marL="0" lvl="8" indent="0" algn="l">
              <a:lnSpc>
                <a:spcPct val="100000"/>
              </a:lnSpc>
              <a:spcBef>
                <a:spcPts val="0"/>
              </a:spcBef>
              <a:spcAft>
                <a:spcPts val="0"/>
              </a:spcAft>
              <a:buClr>
                <a:schemeClr val="lt1"/>
              </a:buClr>
              <a:buSzPts val="900"/>
              <a:buFont typeface="Source Sans 3"/>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2 Columns">
  <p:cSld name="Title &amp; 2 Columns">
    <p:spTree>
      <p:nvGrpSpPr>
        <p:cNvPr id="1" name="Shape 79"/>
        <p:cNvGrpSpPr/>
        <p:nvPr/>
      </p:nvGrpSpPr>
      <p:grpSpPr>
        <a:xfrm>
          <a:off x="0" y="0"/>
          <a:ext cx="0" cy="0"/>
          <a:chOff x="0" y="0"/>
          <a:chExt cx="0" cy="0"/>
        </a:xfrm>
      </p:grpSpPr>
      <p:sp>
        <p:nvSpPr>
          <p:cNvPr id="80" name="Google Shape;80;p13"/>
          <p:cNvSpPr txBox="1">
            <a:spLocks noGrp="1"/>
          </p:cNvSpPr>
          <p:nvPr>
            <p:ph type="title"/>
          </p:nvPr>
        </p:nvSpPr>
        <p:spPr>
          <a:xfrm>
            <a:off x="457200" y="402336"/>
            <a:ext cx="6375400" cy="657225"/>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chemeClr val="dk1"/>
              </a:buClr>
              <a:buSzPts val="1800"/>
              <a:buNone/>
              <a:defRPr/>
            </a:lvl1pPr>
            <a:lvl2pPr lvl="1" algn="l">
              <a:lnSpc>
                <a:spcPct val="80000"/>
              </a:lnSpc>
              <a:spcBef>
                <a:spcPts val="0"/>
              </a:spcBef>
              <a:spcAft>
                <a:spcPts val="0"/>
              </a:spcAft>
              <a:buClr>
                <a:srgbClr val="182B49"/>
              </a:buClr>
              <a:buSzPts val="1800"/>
              <a:buNone/>
              <a:defRPr/>
            </a:lvl2pPr>
            <a:lvl3pPr lvl="2" algn="l">
              <a:lnSpc>
                <a:spcPct val="80000"/>
              </a:lnSpc>
              <a:spcBef>
                <a:spcPts val="0"/>
              </a:spcBef>
              <a:spcAft>
                <a:spcPts val="0"/>
              </a:spcAft>
              <a:buClr>
                <a:srgbClr val="182B49"/>
              </a:buClr>
              <a:buSzPts val="1800"/>
              <a:buNone/>
              <a:defRPr/>
            </a:lvl3pPr>
            <a:lvl4pPr lvl="3" algn="l">
              <a:lnSpc>
                <a:spcPct val="80000"/>
              </a:lnSpc>
              <a:spcBef>
                <a:spcPts val="0"/>
              </a:spcBef>
              <a:spcAft>
                <a:spcPts val="0"/>
              </a:spcAft>
              <a:buClr>
                <a:srgbClr val="182B49"/>
              </a:buClr>
              <a:buSzPts val="1800"/>
              <a:buNone/>
              <a:defRPr/>
            </a:lvl4pPr>
            <a:lvl5pPr lvl="4" algn="l">
              <a:lnSpc>
                <a:spcPct val="80000"/>
              </a:lnSpc>
              <a:spcBef>
                <a:spcPts val="0"/>
              </a:spcBef>
              <a:spcAft>
                <a:spcPts val="0"/>
              </a:spcAft>
              <a:buClr>
                <a:srgbClr val="182B49"/>
              </a:buClr>
              <a:buSzPts val="1800"/>
              <a:buNone/>
              <a:defRPr/>
            </a:lvl5pPr>
            <a:lvl6pPr lvl="5" algn="l">
              <a:lnSpc>
                <a:spcPct val="80000"/>
              </a:lnSpc>
              <a:spcBef>
                <a:spcPts val="0"/>
              </a:spcBef>
              <a:spcAft>
                <a:spcPts val="0"/>
              </a:spcAft>
              <a:buClr>
                <a:srgbClr val="182B49"/>
              </a:buClr>
              <a:buSzPts val="1800"/>
              <a:buNone/>
              <a:defRPr/>
            </a:lvl6pPr>
            <a:lvl7pPr lvl="6" algn="l">
              <a:lnSpc>
                <a:spcPct val="80000"/>
              </a:lnSpc>
              <a:spcBef>
                <a:spcPts val="0"/>
              </a:spcBef>
              <a:spcAft>
                <a:spcPts val="0"/>
              </a:spcAft>
              <a:buClr>
                <a:srgbClr val="182B49"/>
              </a:buClr>
              <a:buSzPts val="1800"/>
              <a:buNone/>
              <a:defRPr/>
            </a:lvl7pPr>
            <a:lvl8pPr lvl="7" algn="l">
              <a:lnSpc>
                <a:spcPct val="80000"/>
              </a:lnSpc>
              <a:spcBef>
                <a:spcPts val="0"/>
              </a:spcBef>
              <a:spcAft>
                <a:spcPts val="0"/>
              </a:spcAft>
              <a:buClr>
                <a:srgbClr val="182B49"/>
              </a:buClr>
              <a:buSzPts val="1800"/>
              <a:buNone/>
              <a:defRPr/>
            </a:lvl8pPr>
            <a:lvl9pPr lvl="8" algn="l">
              <a:lnSpc>
                <a:spcPct val="80000"/>
              </a:lnSpc>
              <a:spcBef>
                <a:spcPts val="0"/>
              </a:spcBef>
              <a:spcAft>
                <a:spcPts val="0"/>
              </a:spcAft>
              <a:buClr>
                <a:srgbClr val="182B49"/>
              </a:buClr>
              <a:buSzPts val="1800"/>
              <a:buNone/>
              <a:defRPr/>
            </a:lvl9pPr>
          </a:lstStyle>
          <a:p>
            <a:endParaRPr/>
          </a:p>
        </p:txBody>
      </p:sp>
      <p:sp>
        <p:nvSpPr>
          <p:cNvPr id="81" name="Google Shape;81;p13"/>
          <p:cNvSpPr txBox="1">
            <a:spLocks noGrp="1"/>
          </p:cNvSpPr>
          <p:nvPr>
            <p:ph type="sldNum" idx="12"/>
          </p:nvPr>
        </p:nvSpPr>
        <p:spPr>
          <a:xfrm>
            <a:off x="182880" y="4854549"/>
            <a:ext cx="274200" cy="219000"/>
          </a:xfrm>
          <a:prstGeom prst="rect">
            <a:avLst/>
          </a:prstGeom>
          <a:noFill/>
          <a:ln>
            <a:noFill/>
          </a:ln>
        </p:spPr>
        <p:txBody>
          <a:bodyPr spcFirstLastPara="1" wrap="square" lIns="0" tIns="0" rIns="0" bIns="0" anchor="ctr" anchorCtr="0">
            <a:noAutofit/>
          </a:bodyPr>
          <a:lstStyle>
            <a:lvl1pPr marL="0" lvl="0" indent="0" algn="l">
              <a:lnSpc>
                <a:spcPct val="100000"/>
              </a:lnSpc>
              <a:spcBef>
                <a:spcPts val="0"/>
              </a:spcBef>
              <a:spcAft>
                <a:spcPts val="0"/>
              </a:spcAft>
              <a:buClr>
                <a:schemeClr val="lt1"/>
              </a:buClr>
              <a:buSzPts val="900"/>
              <a:buFont typeface="Source Sans 3"/>
              <a:buNone/>
              <a:defRPr/>
            </a:lvl1pPr>
            <a:lvl2pPr marL="0" lvl="1" indent="0" algn="l">
              <a:lnSpc>
                <a:spcPct val="100000"/>
              </a:lnSpc>
              <a:spcBef>
                <a:spcPts val="0"/>
              </a:spcBef>
              <a:spcAft>
                <a:spcPts val="0"/>
              </a:spcAft>
              <a:buClr>
                <a:schemeClr val="lt1"/>
              </a:buClr>
              <a:buSzPts val="900"/>
              <a:buFont typeface="Source Sans 3"/>
              <a:buNone/>
              <a:defRPr/>
            </a:lvl2pPr>
            <a:lvl3pPr marL="0" lvl="2" indent="0" algn="l">
              <a:lnSpc>
                <a:spcPct val="100000"/>
              </a:lnSpc>
              <a:spcBef>
                <a:spcPts val="0"/>
              </a:spcBef>
              <a:spcAft>
                <a:spcPts val="0"/>
              </a:spcAft>
              <a:buClr>
                <a:schemeClr val="lt1"/>
              </a:buClr>
              <a:buSzPts val="900"/>
              <a:buFont typeface="Source Sans 3"/>
              <a:buNone/>
              <a:defRPr/>
            </a:lvl3pPr>
            <a:lvl4pPr marL="0" lvl="3" indent="0" algn="l">
              <a:lnSpc>
                <a:spcPct val="100000"/>
              </a:lnSpc>
              <a:spcBef>
                <a:spcPts val="0"/>
              </a:spcBef>
              <a:spcAft>
                <a:spcPts val="0"/>
              </a:spcAft>
              <a:buClr>
                <a:schemeClr val="lt1"/>
              </a:buClr>
              <a:buSzPts val="900"/>
              <a:buFont typeface="Source Sans 3"/>
              <a:buNone/>
              <a:defRPr/>
            </a:lvl4pPr>
            <a:lvl5pPr marL="0" lvl="4" indent="0" algn="l">
              <a:lnSpc>
                <a:spcPct val="100000"/>
              </a:lnSpc>
              <a:spcBef>
                <a:spcPts val="0"/>
              </a:spcBef>
              <a:spcAft>
                <a:spcPts val="0"/>
              </a:spcAft>
              <a:buClr>
                <a:schemeClr val="lt1"/>
              </a:buClr>
              <a:buSzPts val="900"/>
              <a:buFont typeface="Source Sans 3"/>
              <a:buNone/>
              <a:defRPr/>
            </a:lvl5pPr>
            <a:lvl6pPr marL="0" lvl="5" indent="0" algn="l">
              <a:lnSpc>
                <a:spcPct val="100000"/>
              </a:lnSpc>
              <a:spcBef>
                <a:spcPts val="0"/>
              </a:spcBef>
              <a:spcAft>
                <a:spcPts val="0"/>
              </a:spcAft>
              <a:buClr>
                <a:schemeClr val="lt1"/>
              </a:buClr>
              <a:buSzPts val="900"/>
              <a:buFont typeface="Source Sans 3"/>
              <a:buNone/>
              <a:defRPr/>
            </a:lvl6pPr>
            <a:lvl7pPr marL="0" lvl="6" indent="0" algn="l">
              <a:lnSpc>
                <a:spcPct val="100000"/>
              </a:lnSpc>
              <a:spcBef>
                <a:spcPts val="0"/>
              </a:spcBef>
              <a:spcAft>
                <a:spcPts val="0"/>
              </a:spcAft>
              <a:buClr>
                <a:schemeClr val="lt1"/>
              </a:buClr>
              <a:buSzPts val="900"/>
              <a:buFont typeface="Source Sans 3"/>
              <a:buNone/>
              <a:defRPr/>
            </a:lvl7pPr>
            <a:lvl8pPr marL="0" lvl="7" indent="0" algn="l">
              <a:lnSpc>
                <a:spcPct val="100000"/>
              </a:lnSpc>
              <a:spcBef>
                <a:spcPts val="0"/>
              </a:spcBef>
              <a:spcAft>
                <a:spcPts val="0"/>
              </a:spcAft>
              <a:buClr>
                <a:schemeClr val="lt1"/>
              </a:buClr>
              <a:buSzPts val="900"/>
              <a:buFont typeface="Source Sans 3"/>
              <a:buNone/>
              <a:defRPr/>
            </a:lvl8pPr>
            <a:lvl9pPr marL="0" lvl="8" indent="0" algn="l">
              <a:lnSpc>
                <a:spcPct val="100000"/>
              </a:lnSpc>
              <a:spcBef>
                <a:spcPts val="0"/>
              </a:spcBef>
              <a:spcAft>
                <a:spcPts val="0"/>
              </a:spcAft>
              <a:buClr>
                <a:schemeClr val="lt1"/>
              </a:buClr>
              <a:buSzPts val="900"/>
              <a:buFont typeface="Source Sans 3"/>
              <a:buNone/>
              <a:defRPr/>
            </a:lvl9pPr>
          </a:lstStyle>
          <a:p>
            <a:pPr marL="0" lvl="0" indent="0" algn="l" rtl="0">
              <a:spcBef>
                <a:spcPts val="0"/>
              </a:spcBef>
              <a:spcAft>
                <a:spcPts val="0"/>
              </a:spcAft>
              <a:buNone/>
            </a:pPr>
            <a:fld id="{00000000-1234-1234-1234-123412341234}" type="slidenum">
              <a:rPr lang="en-US"/>
              <a:t>‹#›</a:t>
            </a:fld>
            <a:endParaRPr/>
          </a:p>
        </p:txBody>
      </p:sp>
      <p:sp>
        <p:nvSpPr>
          <p:cNvPr id="82" name="Google Shape;82;p13"/>
          <p:cNvSpPr txBox="1">
            <a:spLocks noGrp="1"/>
          </p:cNvSpPr>
          <p:nvPr>
            <p:ph type="body" idx="1"/>
          </p:nvPr>
        </p:nvSpPr>
        <p:spPr>
          <a:xfrm>
            <a:off x="457200" y="1300175"/>
            <a:ext cx="3950400" cy="3129000"/>
          </a:xfrm>
          <a:prstGeom prst="rect">
            <a:avLst/>
          </a:prstGeom>
        </p:spPr>
        <p:txBody>
          <a:bodyPr spcFirstLastPara="1" wrap="square" lIns="0" tIns="0" rIns="0" bIns="0" anchor="t" anchorCtr="0">
            <a:normAutofit/>
          </a:bodyPr>
          <a:lstStyle>
            <a:lvl1pPr marL="457200" lvl="0" indent="-330200">
              <a:spcBef>
                <a:spcPts val="1200"/>
              </a:spcBef>
              <a:spcAft>
                <a:spcPts val="0"/>
              </a:spcAft>
              <a:buSzPts val="1600"/>
              <a:buChar char="•"/>
              <a:defRPr/>
            </a:lvl1pPr>
            <a:lvl2pPr marL="914400" lvl="1" indent="-330200">
              <a:spcBef>
                <a:spcPts val="1200"/>
              </a:spcBef>
              <a:spcAft>
                <a:spcPts val="0"/>
              </a:spcAft>
              <a:buSzPts val="1600"/>
              <a:buChar char="•"/>
              <a:defRPr/>
            </a:lvl2pPr>
            <a:lvl3pPr marL="1371600" lvl="2" indent="-330200">
              <a:spcBef>
                <a:spcPts val="1200"/>
              </a:spcBef>
              <a:spcAft>
                <a:spcPts val="0"/>
              </a:spcAft>
              <a:buSzPts val="1600"/>
              <a:buChar char="•"/>
              <a:defRPr/>
            </a:lvl3pPr>
            <a:lvl4pPr marL="1828800" lvl="3" indent="-330200">
              <a:spcBef>
                <a:spcPts val="1200"/>
              </a:spcBef>
              <a:spcAft>
                <a:spcPts val="0"/>
              </a:spcAft>
              <a:buSzPts val="1600"/>
              <a:buChar char="•"/>
              <a:defRPr/>
            </a:lvl4pPr>
            <a:lvl5pPr marL="2286000" lvl="4" indent="-330200">
              <a:spcBef>
                <a:spcPts val="1200"/>
              </a:spcBef>
              <a:spcAft>
                <a:spcPts val="0"/>
              </a:spcAft>
              <a:buSzPts val="1600"/>
              <a:buChar char="•"/>
              <a:defRPr/>
            </a:lvl5pPr>
            <a:lvl6pPr marL="2743200" lvl="5" indent="-330200">
              <a:spcBef>
                <a:spcPts val="1200"/>
              </a:spcBef>
              <a:spcAft>
                <a:spcPts val="0"/>
              </a:spcAft>
              <a:buSzPts val="1600"/>
              <a:buChar char="•"/>
              <a:defRPr/>
            </a:lvl6pPr>
            <a:lvl7pPr marL="3200400" lvl="6" indent="-330200">
              <a:spcBef>
                <a:spcPts val="1200"/>
              </a:spcBef>
              <a:spcAft>
                <a:spcPts val="0"/>
              </a:spcAft>
              <a:buSzPts val="1600"/>
              <a:buChar char="•"/>
              <a:defRPr/>
            </a:lvl7pPr>
            <a:lvl8pPr marL="3657600" lvl="7" indent="-330200">
              <a:spcBef>
                <a:spcPts val="1200"/>
              </a:spcBef>
              <a:spcAft>
                <a:spcPts val="0"/>
              </a:spcAft>
              <a:buSzPts val="1600"/>
              <a:buChar char="•"/>
              <a:defRPr/>
            </a:lvl8pPr>
            <a:lvl9pPr marL="4114800" lvl="8" indent="-330200">
              <a:spcBef>
                <a:spcPts val="1200"/>
              </a:spcBef>
              <a:spcAft>
                <a:spcPts val="0"/>
              </a:spcAft>
              <a:buSzPts val="1600"/>
              <a:buChar char="•"/>
              <a:defRPr/>
            </a:lvl9pPr>
          </a:lstStyle>
          <a:p>
            <a:endParaRPr/>
          </a:p>
        </p:txBody>
      </p:sp>
      <p:sp>
        <p:nvSpPr>
          <p:cNvPr id="83" name="Google Shape;83;p13"/>
          <p:cNvSpPr txBox="1">
            <a:spLocks noGrp="1"/>
          </p:cNvSpPr>
          <p:nvPr>
            <p:ph type="body" idx="2"/>
          </p:nvPr>
        </p:nvSpPr>
        <p:spPr>
          <a:xfrm>
            <a:off x="4736400" y="1300175"/>
            <a:ext cx="3950400" cy="3129000"/>
          </a:xfrm>
          <a:prstGeom prst="rect">
            <a:avLst/>
          </a:prstGeom>
        </p:spPr>
        <p:txBody>
          <a:bodyPr spcFirstLastPara="1" wrap="square" lIns="0" tIns="0" rIns="0" bIns="0" anchor="t" anchorCtr="0">
            <a:normAutofit/>
          </a:bodyPr>
          <a:lstStyle>
            <a:lvl1pPr marL="457200" lvl="0" indent="-330200" rtl="0">
              <a:spcBef>
                <a:spcPts val="1200"/>
              </a:spcBef>
              <a:spcAft>
                <a:spcPts val="0"/>
              </a:spcAft>
              <a:buSzPts val="1600"/>
              <a:buChar char="•"/>
              <a:defRPr/>
            </a:lvl1pPr>
            <a:lvl2pPr marL="914400" lvl="1" indent="-330200" rtl="0">
              <a:spcBef>
                <a:spcPts val="1200"/>
              </a:spcBef>
              <a:spcAft>
                <a:spcPts val="0"/>
              </a:spcAft>
              <a:buSzPts val="1600"/>
              <a:buChar char="•"/>
              <a:defRPr/>
            </a:lvl2pPr>
            <a:lvl3pPr marL="1371600" lvl="2" indent="-330200" rtl="0">
              <a:spcBef>
                <a:spcPts val="1200"/>
              </a:spcBef>
              <a:spcAft>
                <a:spcPts val="0"/>
              </a:spcAft>
              <a:buSzPts val="1600"/>
              <a:buChar char="•"/>
              <a:defRPr/>
            </a:lvl3pPr>
            <a:lvl4pPr marL="1828800" lvl="3" indent="-330200" rtl="0">
              <a:spcBef>
                <a:spcPts val="1200"/>
              </a:spcBef>
              <a:spcAft>
                <a:spcPts val="0"/>
              </a:spcAft>
              <a:buSzPts val="1600"/>
              <a:buChar char="•"/>
              <a:defRPr/>
            </a:lvl4pPr>
            <a:lvl5pPr marL="2286000" lvl="4" indent="-330200" rtl="0">
              <a:spcBef>
                <a:spcPts val="1200"/>
              </a:spcBef>
              <a:spcAft>
                <a:spcPts val="0"/>
              </a:spcAft>
              <a:buSzPts val="1600"/>
              <a:buChar char="•"/>
              <a:defRPr/>
            </a:lvl5pPr>
            <a:lvl6pPr marL="2743200" lvl="5" indent="-330200" rtl="0">
              <a:spcBef>
                <a:spcPts val="1200"/>
              </a:spcBef>
              <a:spcAft>
                <a:spcPts val="0"/>
              </a:spcAft>
              <a:buSzPts val="1600"/>
              <a:buChar char="•"/>
              <a:defRPr/>
            </a:lvl6pPr>
            <a:lvl7pPr marL="3200400" lvl="6" indent="-330200" rtl="0">
              <a:spcBef>
                <a:spcPts val="1200"/>
              </a:spcBef>
              <a:spcAft>
                <a:spcPts val="0"/>
              </a:spcAft>
              <a:buSzPts val="1600"/>
              <a:buChar char="•"/>
              <a:defRPr/>
            </a:lvl7pPr>
            <a:lvl8pPr marL="3657600" lvl="7" indent="-330200" rtl="0">
              <a:spcBef>
                <a:spcPts val="1200"/>
              </a:spcBef>
              <a:spcAft>
                <a:spcPts val="0"/>
              </a:spcAft>
              <a:buSzPts val="1600"/>
              <a:buChar char="•"/>
              <a:defRPr/>
            </a:lvl8pPr>
            <a:lvl9pPr marL="4114800" lvl="8" indent="-330200" rtl="0">
              <a:spcBef>
                <a:spcPts val="1200"/>
              </a:spcBef>
              <a:spcAft>
                <a:spcPts val="0"/>
              </a:spcAft>
              <a:buSzPts val="16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84"/>
        <p:cNvGrpSpPr/>
        <p:nvPr/>
      </p:nvGrpSpPr>
      <p:grpSpPr>
        <a:xfrm>
          <a:off x="0" y="0"/>
          <a:ext cx="0" cy="0"/>
          <a:chOff x="0" y="0"/>
          <a:chExt cx="0" cy="0"/>
        </a:xfrm>
      </p:grpSpPr>
      <p:sp>
        <p:nvSpPr>
          <p:cNvPr id="85" name="Google Shape;85;p14"/>
          <p:cNvSpPr txBox="1">
            <a:spLocks noGrp="1"/>
          </p:cNvSpPr>
          <p:nvPr>
            <p:ph type="title"/>
          </p:nvPr>
        </p:nvSpPr>
        <p:spPr>
          <a:xfrm>
            <a:off x="457200" y="402336"/>
            <a:ext cx="6375400" cy="657225"/>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chemeClr val="dk1"/>
              </a:buClr>
              <a:buSzPts val="1800"/>
              <a:buNone/>
              <a:defRPr/>
            </a:lvl1pPr>
            <a:lvl2pPr lvl="1" algn="l">
              <a:lnSpc>
                <a:spcPct val="80000"/>
              </a:lnSpc>
              <a:spcBef>
                <a:spcPts val="0"/>
              </a:spcBef>
              <a:spcAft>
                <a:spcPts val="0"/>
              </a:spcAft>
              <a:buClr>
                <a:srgbClr val="182B49"/>
              </a:buClr>
              <a:buSzPts val="1800"/>
              <a:buNone/>
              <a:defRPr/>
            </a:lvl2pPr>
            <a:lvl3pPr lvl="2" algn="l">
              <a:lnSpc>
                <a:spcPct val="80000"/>
              </a:lnSpc>
              <a:spcBef>
                <a:spcPts val="0"/>
              </a:spcBef>
              <a:spcAft>
                <a:spcPts val="0"/>
              </a:spcAft>
              <a:buClr>
                <a:srgbClr val="182B49"/>
              </a:buClr>
              <a:buSzPts val="1800"/>
              <a:buNone/>
              <a:defRPr/>
            </a:lvl3pPr>
            <a:lvl4pPr lvl="3" algn="l">
              <a:lnSpc>
                <a:spcPct val="80000"/>
              </a:lnSpc>
              <a:spcBef>
                <a:spcPts val="0"/>
              </a:spcBef>
              <a:spcAft>
                <a:spcPts val="0"/>
              </a:spcAft>
              <a:buClr>
                <a:srgbClr val="182B49"/>
              </a:buClr>
              <a:buSzPts val="1800"/>
              <a:buNone/>
              <a:defRPr/>
            </a:lvl4pPr>
            <a:lvl5pPr lvl="4" algn="l">
              <a:lnSpc>
                <a:spcPct val="80000"/>
              </a:lnSpc>
              <a:spcBef>
                <a:spcPts val="0"/>
              </a:spcBef>
              <a:spcAft>
                <a:spcPts val="0"/>
              </a:spcAft>
              <a:buClr>
                <a:srgbClr val="182B49"/>
              </a:buClr>
              <a:buSzPts val="1800"/>
              <a:buNone/>
              <a:defRPr/>
            </a:lvl5pPr>
            <a:lvl6pPr lvl="5" algn="l">
              <a:lnSpc>
                <a:spcPct val="80000"/>
              </a:lnSpc>
              <a:spcBef>
                <a:spcPts val="0"/>
              </a:spcBef>
              <a:spcAft>
                <a:spcPts val="0"/>
              </a:spcAft>
              <a:buClr>
                <a:srgbClr val="182B49"/>
              </a:buClr>
              <a:buSzPts val="1800"/>
              <a:buNone/>
              <a:defRPr/>
            </a:lvl6pPr>
            <a:lvl7pPr lvl="6" algn="l">
              <a:lnSpc>
                <a:spcPct val="80000"/>
              </a:lnSpc>
              <a:spcBef>
                <a:spcPts val="0"/>
              </a:spcBef>
              <a:spcAft>
                <a:spcPts val="0"/>
              </a:spcAft>
              <a:buClr>
                <a:srgbClr val="182B49"/>
              </a:buClr>
              <a:buSzPts val="1800"/>
              <a:buNone/>
              <a:defRPr/>
            </a:lvl7pPr>
            <a:lvl8pPr lvl="7" algn="l">
              <a:lnSpc>
                <a:spcPct val="80000"/>
              </a:lnSpc>
              <a:spcBef>
                <a:spcPts val="0"/>
              </a:spcBef>
              <a:spcAft>
                <a:spcPts val="0"/>
              </a:spcAft>
              <a:buClr>
                <a:srgbClr val="182B49"/>
              </a:buClr>
              <a:buSzPts val="1800"/>
              <a:buNone/>
              <a:defRPr/>
            </a:lvl8pPr>
            <a:lvl9pPr lvl="8" algn="l">
              <a:lnSpc>
                <a:spcPct val="80000"/>
              </a:lnSpc>
              <a:spcBef>
                <a:spcPts val="0"/>
              </a:spcBef>
              <a:spcAft>
                <a:spcPts val="0"/>
              </a:spcAft>
              <a:buClr>
                <a:srgbClr val="182B49"/>
              </a:buClr>
              <a:buSzPts val="1800"/>
              <a:buNone/>
              <a:defRPr/>
            </a:lvl9pPr>
          </a:lstStyle>
          <a:p>
            <a:endParaRPr/>
          </a:p>
        </p:txBody>
      </p:sp>
      <p:sp>
        <p:nvSpPr>
          <p:cNvPr id="86" name="Google Shape;86;p14"/>
          <p:cNvSpPr txBox="1">
            <a:spLocks noGrp="1"/>
          </p:cNvSpPr>
          <p:nvPr>
            <p:ph type="sldNum" idx="12"/>
          </p:nvPr>
        </p:nvSpPr>
        <p:spPr>
          <a:xfrm>
            <a:off x="182880" y="4854549"/>
            <a:ext cx="274200" cy="219000"/>
          </a:xfrm>
          <a:prstGeom prst="rect">
            <a:avLst/>
          </a:prstGeom>
          <a:noFill/>
          <a:ln>
            <a:noFill/>
          </a:ln>
        </p:spPr>
        <p:txBody>
          <a:bodyPr spcFirstLastPara="1" wrap="square" lIns="0" tIns="0" rIns="0" bIns="0" anchor="ctr" anchorCtr="0">
            <a:noAutofit/>
          </a:bodyPr>
          <a:lstStyle>
            <a:lvl1pPr marL="0" lvl="0" indent="0" algn="l">
              <a:lnSpc>
                <a:spcPct val="100000"/>
              </a:lnSpc>
              <a:spcBef>
                <a:spcPts val="0"/>
              </a:spcBef>
              <a:spcAft>
                <a:spcPts val="0"/>
              </a:spcAft>
              <a:buClr>
                <a:schemeClr val="lt1"/>
              </a:buClr>
              <a:buSzPts val="900"/>
              <a:buFont typeface="Source Sans 3"/>
              <a:buNone/>
              <a:defRPr/>
            </a:lvl1pPr>
            <a:lvl2pPr marL="0" lvl="1" indent="0" algn="l">
              <a:lnSpc>
                <a:spcPct val="100000"/>
              </a:lnSpc>
              <a:spcBef>
                <a:spcPts val="0"/>
              </a:spcBef>
              <a:spcAft>
                <a:spcPts val="0"/>
              </a:spcAft>
              <a:buClr>
                <a:schemeClr val="lt1"/>
              </a:buClr>
              <a:buSzPts val="900"/>
              <a:buFont typeface="Source Sans 3"/>
              <a:buNone/>
              <a:defRPr/>
            </a:lvl2pPr>
            <a:lvl3pPr marL="0" lvl="2" indent="0" algn="l">
              <a:lnSpc>
                <a:spcPct val="100000"/>
              </a:lnSpc>
              <a:spcBef>
                <a:spcPts val="0"/>
              </a:spcBef>
              <a:spcAft>
                <a:spcPts val="0"/>
              </a:spcAft>
              <a:buClr>
                <a:schemeClr val="lt1"/>
              </a:buClr>
              <a:buSzPts val="900"/>
              <a:buFont typeface="Source Sans 3"/>
              <a:buNone/>
              <a:defRPr/>
            </a:lvl3pPr>
            <a:lvl4pPr marL="0" lvl="3" indent="0" algn="l">
              <a:lnSpc>
                <a:spcPct val="100000"/>
              </a:lnSpc>
              <a:spcBef>
                <a:spcPts val="0"/>
              </a:spcBef>
              <a:spcAft>
                <a:spcPts val="0"/>
              </a:spcAft>
              <a:buClr>
                <a:schemeClr val="lt1"/>
              </a:buClr>
              <a:buSzPts val="900"/>
              <a:buFont typeface="Source Sans 3"/>
              <a:buNone/>
              <a:defRPr/>
            </a:lvl4pPr>
            <a:lvl5pPr marL="0" lvl="4" indent="0" algn="l">
              <a:lnSpc>
                <a:spcPct val="100000"/>
              </a:lnSpc>
              <a:spcBef>
                <a:spcPts val="0"/>
              </a:spcBef>
              <a:spcAft>
                <a:spcPts val="0"/>
              </a:spcAft>
              <a:buClr>
                <a:schemeClr val="lt1"/>
              </a:buClr>
              <a:buSzPts val="900"/>
              <a:buFont typeface="Source Sans 3"/>
              <a:buNone/>
              <a:defRPr/>
            </a:lvl5pPr>
            <a:lvl6pPr marL="0" lvl="5" indent="0" algn="l">
              <a:lnSpc>
                <a:spcPct val="100000"/>
              </a:lnSpc>
              <a:spcBef>
                <a:spcPts val="0"/>
              </a:spcBef>
              <a:spcAft>
                <a:spcPts val="0"/>
              </a:spcAft>
              <a:buClr>
                <a:schemeClr val="lt1"/>
              </a:buClr>
              <a:buSzPts val="900"/>
              <a:buFont typeface="Source Sans 3"/>
              <a:buNone/>
              <a:defRPr/>
            </a:lvl6pPr>
            <a:lvl7pPr marL="0" lvl="6" indent="0" algn="l">
              <a:lnSpc>
                <a:spcPct val="100000"/>
              </a:lnSpc>
              <a:spcBef>
                <a:spcPts val="0"/>
              </a:spcBef>
              <a:spcAft>
                <a:spcPts val="0"/>
              </a:spcAft>
              <a:buClr>
                <a:schemeClr val="lt1"/>
              </a:buClr>
              <a:buSzPts val="900"/>
              <a:buFont typeface="Source Sans 3"/>
              <a:buNone/>
              <a:defRPr/>
            </a:lvl7pPr>
            <a:lvl8pPr marL="0" lvl="7" indent="0" algn="l">
              <a:lnSpc>
                <a:spcPct val="100000"/>
              </a:lnSpc>
              <a:spcBef>
                <a:spcPts val="0"/>
              </a:spcBef>
              <a:spcAft>
                <a:spcPts val="0"/>
              </a:spcAft>
              <a:buClr>
                <a:schemeClr val="lt1"/>
              </a:buClr>
              <a:buSzPts val="900"/>
              <a:buFont typeface="Source Sans 3"/>
              <a:buNone/>
              <a:defRPr/>
            </a:lvl8pPr>
            <a:lvl9pPr marL="0" lvl="8" indent="0" algn="l">
              <a:lnSpc>
                <a:spcPct val="100000"/>
              </a:lnSpc>
              <a:spcBef>
                <a:spcPts val="0"/>
              </a:spcBef>
              <a:spcAft>
                <a:spcPts val="0"/>
              </a:spcAft>
              <a:buClr>
                <a:schemeClr val="lt1"/>
              </a:buClr>
              <a:buSzPts val="900"/>
              <a:buFont typeface="Source Sans 3"/>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Fact">
  <p:cSld name="Big Fact">
    <p:spTree>
      <p:nvGrpSpPr>
        <p:cNvPr id="1" name="Shape 87"/>
        <p:cNvGrpSpPr/>
        <p:nvPr/>
      </p:nvGrpSpPr>
      <p:grpSpPr>
        <a:xfrm>
          <a:off x="0" y="0"/>
          <a:ext cx="0" cy="0"/>
          <a:chOff x="0" y="0"/>
          <a:chExt cx="0" cy="0"/>
        </a:xfrm>
      </p:grpSpPr>
      <p:sp>
        <p:nvSpPr>
          <p:cNvPr id="88" name="Google Shape;88;p15"/>
          <p:cNvSpPr txBox="1">
            <a:spLocks noGrp="1"/>
          </p:cNvSpPr>
          <p:nvPr>
            <p:ph type="sldNum" idx="12"/>
          </p:nvPr>
        </p:nvSpPr>
        <p:spPr>
          <a:xfrm>
            <a:off x="182880" y="4854549"/>
            <a:ext cx="274200" cy="219000"/>
          </a:xfrm>
          <a:prstGeom prst="rect">
            <a:avLst/>
          </a:prstGeom>
          <a:noFill/>
          <a:ln>
            <a:noFill/>
          </a:ln>
        </p:spPr>
        <p:txBody>
          <a:bodyPr spcFirstLastPara="1" wrap="square" lIns="0" tIns="0" rIns="0" bIns="0" anchor="ctr" anchorCtr="0">
            <a:noAutofit/>
          </a:bodyPr>
          <a:lstStyle>
            <a:lvl1pPr marL="0" lvl="0" indent="0" algn="l">
              <a:lnSpc>
                <a:spcPct val="100000"/>
              </a:lnSpc>
              <a:spcBef>
                <a:spcPts val="0"/>
              </a:spcBef>
              <a:spcAft>
                <a:spcPts val="0"/>
              </a:spcAft>
              <a:buClr>
                <a:schemeClr val="lt1"/>
              </a:buClr>
              <a:buSzPts val="900"/>
              <a:buFont typeface="Source Sans 3"/>
              <a:buNone/>
              <a:defRPr/>
            </a:lvl1pPr>
            <a:lvl2pPr marL="0" lvl="1" indent="0" algn="l">
              <a:lnSpc>
                <a:spcPct val="100000"/>
              </a:lnSpc>
              <a:spcBef>
                <a:spcPts val="0"/>
              </a:spcBef>
              <a:spcAft>
                <a:spcPts val="0"/>
              </a:spcAft>
              <a:buClr>
                <a:schemeClr val="lt1"/>
              </a:buClr>
              <a:buSzPts val="900"/>
              <a:buFont typeface="Source Sans 3"/>
              <a:buNone/>
              <a:defRPr/>
            </a:lvl2pPr>
            <a:lvl3pPr marL="0" lvl="2" indent="0" algn="l">
              <a:lnSpc>
                <a:spcPct val="100000"/>
              </a:lnSpc>
              <a:spcBef>
                <a:spcPts val="0"/>
              </a:spcBef>
              <a:spcAft>
                <a:spcPts val="0"/>
              </a:spcAft>
              <a:buClr>
                <a:schemeClr val="lt1"/>
              </a:buClr>
              <a:buSzPts val="900"/>
              <a:buFont typeface="Source Sans 3"/>
              <a:buNone/>
              <a:defRPr/>
            </a:lvl3pPr>
            <a:lvl4pPr marL="0" lvl="3" indent="0" algn="l">
              <a:lnSpc>
                <a:spcPct val="100000"/>
              </a:lnSpc>
              <a:spcBef>
                <a:spcPts val="0"/>
              </a:spcBef>
              <a:spcAft>
                <a:spcPts val="0"/>
              </a:spcAft>
              <a:buClr>
                <a:schemeClr val="lt1"/>
              </a:buClr>
              <a:buSzPts val="900"/>
              <a:buFont typeface="Source Sans 3"/>
              <a:buNone/>
              <a:defRPr/>
            </a:lvl4pPr>
            <a:lvl5pPr marL="0" lvl="4" indent="0" algn="l">
              <a:lnSpc>
                <a:spcPct val="100000"/>
              </a:lnSpc>
              <a:spcBef>
                <a:spcPts val="0"/>
              </a:spcBef>
              <a:spcAft>
                <a:spcPts val="0"/>
              </a:spcAft>
              <a:buClr>
                <a:schemeClr val="lt1"/>
              </a:buClr>
              <a:buSzPts val="900"/>
              <a:buFont typeface="Source Sans 3"/>
              <a:buNone/>
              <a:defRPr/>
            </a:lvl5pPr>
            <a:lvl6pPr marL="0" lvl="5" indent="0" algn="l">
              <a:lnSpc>
                <a:spcPct val="100000"/>
              </a:lnSpc>
              <a:spcBef>
                <a:spcPts val="0"/>
              </a:spcBef>
              <a:spcAft>
                <a:spcPts val="0"/>
              </a:spcAft>
              <a:buClr>
                <a:schemeClr val="lt1"/>
              </a:buClr>
              <a:buSzPts val="900"/>
              <a:buFont typeface="Source Sans 3"/>
              <a:buNone/>
              <a:defRPr/>
            </a:lvl6pPr>
            <a:lvl7pPr marL="0" lvl="6" indent="0" algn="l">
              <a:lnSpc>
                <a:spcPct val="100000"/>
              </a:lnSpc>
              <a:spcBef>
                <a:spcPts val="0"/>
              </a:spcBef>
              <a:spcAft>
                <a:spcPts val="0"/>
              </a:spcAft>
              <a:buClr>
                <a:schemeClr val="lt1"/>
              </a:buClr>
              <a:buSzPts val="900"/>
              <a:buFont typeface="Source Sans 3"/>
              <a:buNone/>
              <a:defRPr/>
            </a:lvl7pPr>
            <a:lvl8pPr marL="0" lvl="7" indent="0" algn="l">
              <a:lnSpc>
                <a:spcPct val="100000"/>
              </a:lnSpc>
              <a:spcBef>
                <a:spcPts val="0"/>
              </a:spcBef>
              <a:spcAft>
                <a:spcPts val="0"/>
              </a:spcAft>
              <a:buClr>
                <a:schemeClr val="lt1"/>
              </a:buClr>
              <a:buSzPts val="900"/>
              <a:buFont typeface="Source Sans 3"/>
              <a:buNone/>
              <a:defRPr/>
            </a:lvl8pPr>
            <a:lvl9pPr marL="0" lvl="8" indent="0" algn="l">
              <a:lnSpc>
                <a:spcPct val="100000"/>
              </a:lnSpc>
              <a:spcBef>
                <a:spcPts val="0"/>
              </a:spcBef>
              <a:spcAft>
                <a:spcPts val="0"/>
              </a:spcAft>
              <a:buClr>
                <a:schemeClr val="lt1"/>
              </a:buClr>
              <a:buSzPts val="900"/>
              <a:buFont typeface="Source Sans 3"/>
              <a:buNone/>
              <a:defRPr/>
            </a:lvl9pPr>
          </a:lstStyle>
          <a:p>
            <a:pPr marL="0" lvl="0" indent="0" algn="l" rtl="0">
              <a:spcBef>
                <a:spcPts val="0"/>
              </a:spcBef>
              <a:spcAft>
                <a:spcPts val="0"/>
              </a:spcAft>
              <a:buNone/>
            </a:pPr>
            <a:fld id="{00000000-1234-1234-1234-123412341234}" type="slidenum">
              <a:rPr lang="en-US"/>
              <a:t>‹#›</a:t>
            </a:fld>
            <a:endParaRPr/>
          </a:p>
        </p:txBody>
      </p:sp>
      <p:sp>
        <p:nvSpPr>
          <p:cNvPr id="89" name="Google Shape;89;p15"/>
          <p:cNvSpPr txBox="1">
            <a:spLocks noGrp="1"/>
          </p:cNvSpPr>
          <p:nvPr>
            <p:ph type="title"/>
          </p:nvPr>
        </p:nvSpPr>
        <p:spPr>
          <a:xfrm>
            <a:off x="457200" y="891100"/>
            <a:ext cx="8229600" cy="2381700"/>
          </a:xfrm>
          <a:prstGeom prst="rect">
            <a:avLst/>
          </a:prstGeom>
        </p:spPr>
        <p:txBody>
          <a:bodyPr spcFirstLastPara="1" wrap="square" lIns="0" tIns="0" rIns="0" bIns="0" anchor="b" anchorCtr="0">
            <a:normAutofit/>
          </a:bodyPr>
          <a:lstStyle>
            <a:lvl1pPr lvl="0" algn="ctr">
              <a:spcBef>
                <a:spcPts val="0"/>
              </a:spcBef>
              <a:spcAft>
                <a:spcPts val="0"/>
              </a:spcAft>
              <a:buSzPts val="14200"/>
              <a:buNone/>
              <a:defRPr sz="14200"/>
            </a:lvl1pPr>
            <a:lvl2pPr lvl="1" algn="ctr">
              <a:spcBef>
                <a:spcPts val="0"/>
              </a:spcBef>
              <a:spcAft>
                <a:spcPts val="0"/>
              </a:spcAft>
              <a:buSzPts val="14200"/>
              <a:buNone/>
              <a:defRPr sz="14200"/>
            </a:lvl2pPr>
            <a:lvl3pPr lvl="2" algn="ctr">
              <a:spcBef>
                <a:spcPts val="0"/>
              </a:spcBef>
              <a:spcAft>
                <a:spcPts val="0"/>
              </a:spcAft>
              <a:buSzPts val="14200"/>
              <a:buNone/>
              <a:defRPr sz="14200"/>
            </a:lvl3pPr>
            <a:lvl4pPr lvl="3" algn="ctr">
              <a:spcBef>
                <a:spcPts val="0"/>
              </a:spcBef>
              <a:spcAft>
                <a:spcPts val="0"/>
              </a:spcAft>
              <a:buSzPts val="14200"/>
              <a:buNone/>
              <a:defRPr sz="14200"/>
            </a:lvl4pPr>
            <a:lvl5pPr lvl="4" algn="ctr">
              <a:spcBef>
                <a:spcPts val="0"/>
              </a:spcBef>
              <a:spcAft>
                <a:spcPts val="0"/>
              </a:spcAft>
              <a:buSzPts val="14200"/>
              <a:buNone/>
              <a:defRPr sz="14200"/>
            </a:lvl5pPr>
            <a:lvl6pPr lvl="5" algn="ctr">
              <a:spcBef>
                <a:spcPts val="0"/>
              </a:spcBef>
              <a:spcAft>
                <a:spcPts val="0"/>
              </a:spcAft>
              <a:buSzPts val="14200"/>
              <a:buNone/>
              <a:defRPr sz="14200"/>
            </a:lvl6pPr>
            <a:lvl7pPr lvl="6" algn="ctr">
              <a:spcBef>
                <a:spcPts val="0"/>
              </a:spcBef>
              <a:spcAft>
                <a:spcPts val="0"/>
              </a:spcAft>
              <a:buSzPts val="14200"/>
              <a:buNone/>
              <a:defRPr sz="14200"/>
            </a:lvl7pPr>
            <a:lvl8pPr lvl="7" algn="ctr">
              <a:spcBef>
                <a:spcPts val="0"/>
              </a:spcBef>
              <a:spcAft>
                <a:spcPts val="0"/>
              </a:spcAft>
              <a:buSzPts val="14200"/>
              <a:buNone/>
              <a:defRPr sz="14200"/>
            </a:lvl8pPr>
            <a:lvl9pPr lvl="8" algn="ctr">
              <a:spcBef>
                <a:spcPts val="0"/>
              </a:spcBef>
              <a:spcAft>
                <a:spcPts val="0"/>
              </a:spcAft>
              <a:buSzPts val="14200"/>
              <a:buNone/>
              <a:defRPr sz="14200"/>
            </a:lvl9pPr>
          </a:lstStyle>
          <a:p>
            <a:endParaRPr/>
          </a:p>
        </p:txBody>
      </p:sp>
      <p:sp>
        <p:nvSpPr>
          <p:cNvPr id="90" name="Google Shape;90;p15"/>
          <p:cNvSpPr txBox="1">
            <a:spLocks noGrp="1"/>
          </p:cNvSpPr>
          <p:nvPr>
            <p:ph type="subTitle" idx="1"/>
          </p:nvPr>
        </p:nvSpPr>
        <p:spPr>
          <a:xfrm>
            <a:off x="457200" y="3098325"/>
            <a:ext cx="8229600" cy="472800"/>
          </a:xfrm>
          <a:prstGeom prst="rect">
            <a:avLst/>
          </a:prstGeom>
        </p:spPr>
        <p:txBody>
          <a:bodyPr spcFirstLastPara="1" wrap="square" lIns="0" tIns="0" rIns="0" bIns="0" anchor="t" anchorCtr="0">
            <a:normAutofit/>
          </a:bodyPr>
          <a:lstStyle>
            <a:lvl1pPr lvl="0" algn="ctr">
              <a:spcBef>
                <a:spcPts val="1200"/>
              </a:spcBef>
              <a:spcAft>
                <a:spcPts val="0"/>
              </a:spcAft>
              <a:buSzPts val="2050"/>
              <a:buFont typeface="Source Sans 3 SemiBold"/>
              <a:buNone/>
              <a:defRPr sz="2050">
                <a:latin typeface="Source Sans 3 SemiBold"/>
                <a:ea typeface="Source Sans 3 SemiBold"/>
                <a:cs typeface="Source Sans 3 SemiBold"/>
                <a:sym typeface="Source Sans 3 SemiBold"/>
              </a:defRPr>
            </a:lvl1pPr>
            <a:lvl2pPr lvl="1">
              <a:spcBef>
                <a:spcPts val="1200"/>
              </a:spcBef>
              <a:spcAft>
                <a:spcPts val="0"/>
              </a:spcAft>
              <a:buSzPts val="2050"/>
              <a:buFont typeface="Source Sans 3 SemiBold"/>
              <a:buNone/>
              <a:defRPr sz="2050">
                <a:latin typeface="Source Sans 3 SemiBold"/>
                <a:ea typeface="Source Sans 3 SemiBold"/>
                <a:cs typeface="Source Sans 3 SemiBold"/>
                <a:sym typeface="Source Sans 3 SemiBold"/>
              </a:defRPr>
            </a:lvl2pPr>
            <a:lvl3pPr lvl="2">
              <a:spcBef>
                <a:spcPts val="1200"/>
              </a:spcBef>
              <a:spcAft>
                <a:spcPts val="0"/>
              </a:spcAft>
              <a:buSzPts val="2050"/>
              <a:buFont typeface="Source Sans 3 SemiBold"/>
              <a:buNone/>
              <a:defRPr sz="2050">
                <a:latin typeface="Source Sans 3 SemiBold"/>
                <a:ea typeface="Source Sans 3 SemiBold"/>
                <a:cs typeface="Source Sans 3 SemiBold"/>
                <a:sym typeface="Source Sans 3 SemiBold"/>
              </a:defRPr>
            </a:lvl3pPr>
            <a:lvl4pPr lvl="3">
              <a:spcBef>
                <a:spcPts val="1200"/>
              </a:spcBef>
              <a:spcAft>
                <a:spcPts val="0"/>
              </a:spcAft>
              <a:buSzPts val="2050"/>
              <a:buFont typeface="Source Sans 3 SemiBold"/>
              <a:buNone/>
              <a:defRPr sz="2050">
                <a:latin typeface="Source Sans 3 SemiBold"/>
                <a:ea typeface="Source Sans 3 SemiBold"/>
                <a:cs typeface="Source Sans 3 SemiBold"/>
                <a:sym typeface="Source Sans 3 SemiBold"/>
              </a:defRPr>
            </a:lvl4pPr>
            <a:lvl5pPr lvl="4">
              <a:spcBef>
                <a:spcPts val="1200"/>
              </a:spcBef>
              <a:spcAft>
                <a:spcPts val="0"/>
              </a:spcAft>
              <a:buSzPts val="2050"/>
              <a:buFont typeface="Source Sans 3 SemiBold"/>
              <a:buNone/>
              <a:defRPr sz="2050">
                <a:latin typeface="Source Sans 3 SemiBold"/>
                <a:ea typeface="Source Sans 3 SemiBold"/>
                <a:cs typeface="Source Sans 3 SemiBold"/>
                <a:sym typeface="Source Sans 3 SemiBold"/>
              </a:defRPr>
            </a:lvl5pPr>
            <a:lvl6pPr lvl="5">
              <a:spcBef>
                <a:spcPts val="1200"/>
              </a:spcBef>
              <a:spcAft>
                <a:spcPts val="0"/>
              </a:spcAft>
              <a:buSzPts val="2050"/>
              <a:buFont typeface="Source Sans 3 SemiBold"/>
              <a:buNone/>
              <a:defRPr sz="2050">
                <a:latin typeface="Source Sans 3 SemiBold"/>
                <a:ea typeface="Source Sans 3 SemiBold"/>
                <a:cs typeface="Source Sans 3 SemiBold"/>
                <a:sym typeface="Source Sans 3 SemiBold"/>
              </a:defRPr>
            </a:lvl6pPr>
            <a:lvl7pPr lvl="6">
              <a:spcBef>
                <a:spcPts val="1200"/>
              </a:spcBef>
              <a:spcAft>
                <a:spcPts val="0"/>
              </a:spcAft>
              <a:buSzPts val="2050"/>
              <a:buFont typeface="Source Sans 3 SemiBold"/>
              <a:buNone/>
              <a:defRPr sz="2050">
                <a:latin typeface="Source Sans 3 SemiBold"/>
                <a:ea typeface="Source Sans 3 SemiBold"/>
                <a:cs typeface="Source Sans 3 SemiBold"/>
                <a:sym typeface="Source Sans 3 SemiBold"/>
              </a:defRPr>
            </a:lvl7pPr>
            <a:lvl8pPr lvl="7">
              <a:spcBef>
                <a:spcPts val="1200"/>
              </a:spcBef>
              <a:spcAft>
                <a:spcPts val="0"/>
              </a:spcAft>
              <a:buSzPts val="2050"/>
              <a:buFont typeface="Source Sans 3 SemiBold"/>
              <a:buNone/>
              <a:defRPr sz="2050">
                <a:latin typeface="Source Sans 3 SemiBold"/>
                <a:ea typeface="Source Sans 3 SemiBold"/>
                <a:cs typeface="Source Sans 3 SemiBold"/>
                <a:sym typeface="Source Sans 3 SemiBold"/>
              </a:defRPr>
            </a:lvl8pPr>
            <a:lvl9pPr lvl="8">
              <a:spcBef>
                <a:spcPts val="1200"/>
              </a:spcBef>
              <a:spcAft>
                <a:spcPts val="0"/>
              </a:spcAft>
              <a:buSzPts val="2050"/>
              <a:buFont typeface="Source Sans 3 SemiBold"/>
              <a:buNone/>
              <a:defRPr sz="2050">
                <a:latin typeface="Source Sans 3 SemiBold"/>
                <a:ea typeface="Source Sans 3 SemiBold"/>
                <a:cs typeface="Source Sans 3 SemiBold"/>
                <a:sym typeface="Source Sans 3 SemiBold"/>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91"/>
        <p:cNvGrpSpPr/>
        <p:nvPr/>
      </p:nvGrpSpPr>
      <p:grpSpPr>
        <a:xfrm>
          <a:off x="0" y="0"/>
          <a:ext cx="0" cy="0"/>
          <a:chOff x="0" y="0"/>
          <a:chExt cx="0" cy="0"/>
        </a:xfrm>
      </p:grpSpPr>
      <p:sp>
        <p:nvSpPr>
          <p:cNvPr id="92" name="Google Shape;92;p16"/>
          <p:cNvSpPr txBox="1">
            <a:spLocks noGrp="1"/>
          </p:cNvSpPr>
          <p:nvPr>
            <p:ph type="body" idx="1"/>
          </p:nvPr>
        </p:nvSpPr>
        <p:spPr>
          <a:xfrm>
            <a:off x="911259" y="3558795"/>
            <a:ext cx="7575020" cy="238867"/>
          </a:xfrm>
          <a:prstGeom prst="rect">
            <a:avLst/>
          </a:prstGeom>
          <a:noFill/>
          <a:ln>
            <a:noFill/>
          </a:ln>
        </p:spPr>
        <p:txBody>
          <a:bodyPr spcFirstLastPara="1" wrap="square" lIns="0" tIns="0" rIns="0" bIns="0" anchor="t" anchorCtr="0">
            <a:normAutofit/>
          </a:bodyPr>
          <a:lstStyle>
            <a:lvl1pPr marL="457200" lvl="0" indent="-228600">
              <a:lnSpc>
                <a:spcPct val="100000"/>
              </a:lnSpc>
              <a:spcBef>
                <a:spcPts val="1200"/>
              </a:spcBef>
              <a:spcAft>
                <a:spcPts val="0"/>
              </a:spcAft>
              <a:buSzPts val="1150"/>
              <a:buNone/>
              <a:defRPr sz="1150"/>
            </a:lvl1pPr>
            <a:lvl2pPr marL="914400" lvl="1" indent="-301625">
              <a:lnSpc>
                <a:spcPct val="100000"/>
              </a:lnSpc>
              <a:spcBef>
                <a:spcPts val="1200"/>
              </a:spcBef>
              <a:spcAft>
                <a:spcPts val="0"/>
              </a:spcAft>
              <a:buSzPts val="1150"/>
              <a:buChar char="•"/>
              <a:defRPr sz="1150"/>
            </a:lvl2pPr>
            <a:lvl3pPr marL="1371600" lvl="2" indent="-301625">
              <a:lnSpc>
                <a:spcPct val="100000"/>
              </a:lnSpc>
              <a:spcBef>
                <a:spcPts val="1200"/>
              </a:spcBef>
              <a:spcAft>
                <a:spcPts val="0"/>
              </a:spcAft>
              <a:buSzPts val="1150"/>
              <a:buChar char="•"/>
              <a:defRPr sz="1150"/>
            </a:lvl3pPr>
            <a:lvl4pPr marL="1828800" lvl="3" indent="-301625">
              <a:lnSpc>
                <a:spcPct val="100000"/>
              </a:lnSpc>
              <a:spcBef>
                <a:spcPts val="1200"/>
              </a:spcBef>
              <a:spcAft>
                <a:spcPts val="0"/>
              </a:spcAft>
              <a:buSzPts val="1150"/>
              <a:buChar char="•"/>
              <a:defRPr sz="1150"/>
            </a:lvl4pPr>
            <a:lvl5pPr marL="2286000" lvl="4" indent="-301625">
              <a:lnSpc>
                <a:spcPct val="100000"/>
              </a:lnSpc>
              <a:spcBef>
                <a:spcPts val="1200"/>
              </a:spcBef>
              <a:spcAft>
                <a:spcPts val="0"/>
              </a:spcAft>
              <a:buSzPts val="1150"/>
              <a:buChar char="•"/>
              <a:defRPr sz="1150"/>
            </a:lvl5pPr>
            <a:lvl6pPr marL="2743200" lvl="5" indent="-301625">
              <a:lnSpc>
                <a:spcPct val="100000"/>
              </a:lnSpc>
              <a:spcBef>
                <a:spcPts val="1200"/>
              </a:spcBef>
              <a:spcAft>
                <a:spcPts val="0"/>
              </a:spcAft>
              <a:buSzPts val="1150"/>
              <a:buChar char="•"/>
              <a:defRPr sz="1150"/>
            </a:lvl6pPr>
            <a:lvl7pPr marL="3200400" lvl="6" indent="-301625">
              <a:lnSpc>
                <a:spcPct val="100000"/>
              </a:lnSpc>
              <a:spcBef>
                <a:spcPts val="1200"/>
              </a:spcBef>
              <a:spcAft>
                <a:spcPts val="0"/>
              </a:spcAft>
              <a:buSzPts val="1150"/>
              <a:buChar char="•"/>
              <a:defRPr sz="1150"/>
            </a:lvl7pPr>
            <a:lvl8pPr marL="3657600" lvl="7" indent="-301625">
              <a:lnSpc>
                <a:spcPct val="100000"/>
              </a:lnSpc>
              <a:spcBef>
                <a:spcPts val="1200"/>
              </a:spcBef>
              <a:spcAft>
                <a:spcPts val="0"/>
              </a:spcAft>
              <a:buSzPts val="1150"/>
              <a:buChar char="•"/>
              <a:defRPr sz="1150"/>
            </a:lvl8pPr>
            <a:lvl9pPr marL="4114800" lvl="8" indent="-301625">
              <a:lnSpc>
                <a:spcPct val="100000"/>
              </a:lnSpc>
              <a:spcBef>
                <a:spcPts val="1200"/>
              </a:spcBef>
              <a:spcAft>
                <a:spcPts val="0"/>
              </a:spcAft>
              <a:buSzPts val="1150"/>
              <a:buChar char="•"/>
              <a:defRPr sz="1150"/>
            </a:lvl9pPr>
          </a:lstStyle>
          <a:p>
            <a:endParaRPr/>
          </a:p>
        </p:txBody>
      </p:sp>
      <p:sp>
        <p:nvSpPr>
          <p:cNvPr id="93" name="Google Shape;93;p16"/>
          <p:cNvSpPr txBox="1">
            <a:spLocks noGrp="1"/>
          </p:cNvSpPr>
          <p:nvPr>
            <p:ph type="body" idx="2"/>
          </p:nvPr>
        </p:nvSpPr>
        <p:spPr>
          <a:xfrm>
            <a:off x="657721" y="1057275"/>
            <a:ext cx="7828558" cy="2233778"/>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1200"/>
              </a:spcBef>
              <a:spcAft>
                <a:spcPts val="0"/>
              </a:spcAft>
              <a:buClr>
                <a:srgbClr val="182B49"/>
              </a:buClr>
              <a:buSzPts val="3200"/>
              <a:buFont typeface="Teko"/>
              <a:buNone/>
              <a:defRPr sz="3200" b="1" i="0">
                <a:solidFill>
                  <a:srgbClr val="182B49"/>
                </a:solidFill>
                <a:latin typeface="Teko"/>
                <a:ea typeface="Teko"/>
                <a:cs typeface="Teko"/>
                <a:sym typeface="Teko"/>
              </a:defRPr>
            </a:lvl1pPr>
            <a:lvl2pPr marL="914400" lvl="1" indent="-431800" algn="l">
              <a:lnSpc>
                <a:spcPct val="100000"/>
              </a:lnSpc>
              <a:spcBef>
                <a:spcPts val="1200"/>
              </a:spcBef>
              <a:spcAft>
                <a:spcPts val="0"/>
              </a:spcAft>
              <a:buClr>
                <a:srgbClr val="182B49"/>
              </a:buClr>
              <a:buSzPts val="3200"/>
              <a:buFont typeface="Teko"/>
              <a:buChar char="•"/>
              <a:defRPr sz="3200" b="1">
                <a:solidFill>
                  <a:srgbClr val="182B49"/>
                </a:solidFill>
                <a:latin typeface="Teko"/>
                <a:ea typeface="Teko"/>
                <a:cs typeface="Teko"/>
                <a:sym typeface="Teko"/>
              </a:defRPr>
            </a:lvl2pPr>
            <a:lvl3pPr marL="1371600" lvl="2" indent="-431800" algn="l">
              <a:lnSpc>
                <a:spcPct val="100000"/>
              </a:lnSpc>
              <a:spcBef>
                <a:spcPts val="1200"/>
              </a:spcBef>
              <a:spcAft>
                <a:spcPts val="0"/>
              </a:spcAft>
              <a:buClr>
                <a:srgbClr val="182B49"/>
              </a:buClr>
              <a:buSzPts val="3200"/>
              <a:buFont typeface="Teko"/>
              <a:buChar char="•"/>
              <a:defRPr sz="3200" b="1">
                <a:solidFill>
                  <a:srgbClr val="182B49"/>
                </a:solidFill>
                <a:latin typeface="Teko"/>
                <a:ea typeface="Teko"/>
                <a:cs typeface="Teko"/>
                <a:sym typeface="Teko"/>
              </a:defRPr>
            </a:lvl3pPr>
            <a:lvl4pPr marL="1828800" lvl="3" indent="-431800" algn="l">
              <a:lnSpc>
                <a:spcPct val="100000"/>
              </a:lnSpc>
              <a:spcBef>
                <a:spcPts val="1200"/>
              </a:spcBef>
              <a:spcAft>
                <a:spcPts val="0"/>
              </a:spcAft>
              <a:buClr>
                <a:srgbClr val="182B49"/>
              </a:buClr>
              <a:buSzPts val="3200"/>
              <a:buFont typeface="Teko"/>
              <a:buChar char="•"/>
              <a:defRPr sz="3200" b="1">
                <a:solidFill>
                  <a:srgbClr val="182B49"/>
                </a:solidFill>
                <a:latin typeface="Teko"/>
                <a:ea typeface="Teko"/>
                <a:cs typeface="Teko"/>
                <a:sym typeface="Teko"/>
              </a:defRPr>
            </a:lvl4pPr>
            <a:lvl5pPr marL="2286000" lvl="4" indent="-228600" algn="l">
              <a:lnSpc>
                <a:spcPct val="100000"/>
              </a:lnSpc>
              <a:spcBef>
                <a:spcPts val="1200"/>
              </a:spcBef>
              <a:spcAft>
                <a:spcPts val="0"/>
              </a:spcAft>
              <a:buClr>
                <a:srgbClr val="182B49"/>
              </a:buClr>
              <a:buSzPts val="3200"/>
              <a:buFont typeface="Teko"/>
              <a:buNone/>
              <a:defRPr sz="3200" b="1">
                <a:solidFill>
                  <a:srgbClr val="182B49"/>
                </a:solidFill>
                <a:latin typeface="Teko"/>
                <a:ea typeface="Teko"/>
                <a:cs typeface="Teko"/>
                <a:sym typeface="Teko"/>
              </a:defRPr>
            </a:lvl5pPr>
            <a:lvl6pPr marL="2743200" lvl="5" indent="-431800" algn="l">
              <a:lnSpc>
                <a:spcPct val="100000"/>
              </a:lnSpc>
              <a:spcBef>
                <a:spcPts val="1200"/>
              </a:spcBef>
              <a:spcAft>
                <a:spcPts val="0"/>
              </a:spcAft>
              <a:buClr>
                <a:schemeClr val="dk1"/>
              </a:buClr>
              <a:buSzPts val="3200"/>
              <a:buFont typeface="Teko"/>
              <a:buChar char="•"/>
              <a:defRPr sz="3200" b="1">
                <a:latin typeface="Teko"/>
                <a:ea typeface="Teko"/>
                <a:cs typeface="Teko"/>
                <a:sym typeface="Teko"/>
              </a:defRPr>
            </a:lvl6pPr>
            <a:lvl7pPr marL="3200400" lvl="6" indent="-431800" algn="l">
              <a:lnSpc>
                <a:spcPct val="100000"/>
              </a:lnSpc>
              <a:spcBef>
                <a:spcPts val="1200"/>
              </a:spcBef>
              <a:spcAft>
                <a:spcPts val="0"/>
              </a:spcAft>
              <a:buClr>
                <a:schemeClr val="dk1"/>
              </a:buClr>
              <a:buSzPts val="3200"/>
              <a:buFont typeface="Teko"/>
              <a:buChar char="•"/>
              <a:defRPr sz="3200" b="1">
                <a:latin typeface="Teko"/>
                <a:ea typeface="Teko"/>
                <a:cs typeface="Teko"/>
                <a:sym typeface="Teko"/>
              </a:defRPr>
            </a:lvl7pPr>
            <a:lvl8pPr marL="3657600" lvl="7" indent="-431800" algn="l">
              <a:lnSpc>
                <a:spcPct val="100000"/>
              </a:lnSpc>
              <a:spcBef>
                <a:spcPts val="1200"/>
              </a:spcBef>
              <a:spcAft>
                <a:spcPts val="0"/>
              </a:spcAft>
              <a:buClr>
                <a:schemeClr val="dk1"/>
              </a:buClr>
              <a:buSzPts val="3200"/>
              <a:buFont typeface="Teko"/>
              <a:buChar char="•"/>
              <a:defRPr sz="3200" b="1">
                <a:latin typeface="Teko"/>
                <a:ea typeface="Teko"/>
                <a:cs typeface="Teko"/>
                <a:sym typeface="Teko"/>
              </a:defRPr>
            </a:lvl8pPr>
            <a:lvl9pPr marL="4114800" lvl="8" indent="-431800" algn="l">
              <a:lnSpc>
                <a:spcPct val="100000"/>
              </a:lnSpc>
              <a:spcBef>
                <a:spcPts val="1200"/>
              </a:spcBef>
              <a:spcAft>
                <a:spcPts val="0"/>
              </a:spcAft>
              <a:buClr>
                <a:schemeClr val="dk1"/>
              </a:buClr>
              <a:buSzPts val="3200"/>
              <a:buFont typeface="Teko"/>
              <a:buChar char="•"/>
              <a:defRPr sz="3200" b="1">
                <a:latin typeface="Teko"/>
                <a:ea typeface="Teko"/>
                <a:cs typeface="Teko"/>
                <a:sym typeface="Teko"/>
              </a:defRPr>
            </a:lvl9pPr>
          </a:lstStyle>
          <a:p>
            <a:endParaRPr/>
          </a:p>
        </p:txBody>
      </p:sp>
      <p:sp>
        <p:nvSpPr>
          <p:cNvPr id="94" name="Google Shape;94;p16"/>
          <p:cNvSpPr txBox="1">
            <a:spLocks noGrp="1"/>
          </p:cNvSpPr>
          <p:nvPr>
            <p:ph type="sldNum" idx="12"/>
          </p:nvPr>
        </p:nvSpPr>
        <p:spPr>
          <a:xfrm>
            <a:off x="182880" y="4854549"/>
            <a:ext cx="274200" cy="219000"/>
          </a:xfrm>
          <a:prstGeom prst="rect">
            <a:avLst/>
          </a:prstGeom>
          <a:noFill/>
          <a:ln>
            <a:noFill/>
          </a:ln>
        </p:spPr>
        <p:txBody>
          <a:bodyPr spcFirstLastPara="1" wrap="square" lIns="0" tIns="0" rIns="0" bIns="0" anchor="ctr" anchorCtr="0">
            <a:noAutofit/>
          </a:bodyPr>
          <a:lstStyle>
            <a:lvl1pPr marL="0" lvl="0" indent="0" algn="l">
              <a:lnSpc>
                <a:spcPct val="100000"/>
              </a:lnSpc>
              <a:spcBef>
                <a:spcPts val="0"/>
              </a:spcBef>
              <a:spcAft>
                <a:spcPts val="0"/>
              </a:spcAft>
              <a:buClr>
                <a:schemeClr val="lt1"/>
              </a:buClr>
              <a:buSzPts val="900"/>
              <a:buFont typeface="Source Sans 3"/>
              <a:buNone/>
              <a:defRPr/>
            </a:lvl1pPr>
            <a:lvl2pPr marL="0" lvl="1" indent="0" algn="l">
              <a:lnSpc>
                <a:spcPct val="100000"/>
              </a:lnSpc>
              <a:spcBef>
                <a:spcPts val="0"/>
              </a:spcBef>
              <a:spcAft>
                <a:spcPts val="0"/>
              </a:spcAft>
              <a:buClr>
                <a:schemeClr val="lt1"/>
              </a:buClr>
              <a:buSzPts val="900"/>
              <a:buFont typeface="Source Sans 3"/>
              <a:buNone/>
              <a:defRPr/>
            </a:lvl2pPr>
            <a:lvl3pPr marL="0" lvl="2" indent="0" algn="l">
              <a:lnSpc>
                <a:spcPct val="100000"/>
              </a:lnSpc>
              <a:spcBef>
                <a:spcPts val="0"/>
              </a:spcBef>
              <a:spcAft>
                <a:spcPts val="0"/>
              </a:spcAft>
              <a:buClr>
                <a:schemeClr val="lt1"/>
              </a:buClr>
              <a:buSzPts val="900"/>
              <a:buFont typeface="Source Sans 3"/>
              <a:buNone/>
              <a:defRPr/>
            </a:lvl3pPr>
            <a:lvl4pPr marL="0" lvl="3" indent="0" algn="l">
              <a:lnSpc>
                <a:spcPct val="100000"/>
              </a:lnSpc>
              <a:spcBef>
                <a:spcPts val="0"/>
              </a:spcBef>
              <a:spcAft>
                <a:spcPts val="0"/>
              </a:spcAft>
              <a:buClr>
                <a:schemeClr val="lt1"/>
              </a:buClr>
              <a:buSzPts val="900"/>
              <a:buFont typeface="Source Sans 3"/>
              <a:buNone/>
              <a:defRPr/>
            </a:lvl4pPr>
            <a:lvl5pPr marL="0" lvl="4" indent="0" algn="l">
              <a:lnSpc>
                <a:spcPct val="100000"/>
              </a:lnSpc>
              <a:spcBef>
                <a:spcPts val="0"/>
              </a:spcBef>
              <a:spcAft>
                <a:spcPts val="0"/>
              </a:spcAft>
              <a:buClr>
                <a:schemeClr val="lt1"/>
              </a:buClr>
              <a:buSzPts val="900"/>
              <a:buFont typeface="Source Sans 3"/>
              <a:buNone/>
              <a:defRPr/>
            </a:lvl5pPr>
            <a:lvl6pPr marL="0" lvl="5" indent="0" algn="l">
              <a:lnSpc>
                <a:spcPct val="100000"/>
              </a:lnSpc>
              <a:spcBef>
                <a:spcPts val="0"/>
              </a:spcBef>
              <a:spcAft>
                <a:spcPts val="0"/>
              </a:spcAft>
              <a:buClr>
                <a:schemeClr val="lt1"/>
              </a:buClr>
              <a:buSzPts val="900"/>
              <a:buFont typeface="Source Sans 3"/>
              <a:buNone/>
              <a:defRPr/>
            </a:lvl6pPr>
            <a:lvl7pPr marL="0" lvl="6" indent="0" algn="l">
              <a:lnSpc>
                <a:spcPct val="100000"/>
              </a:lnSpc>
              <a:spcBef>
                <a:spcPts val="0"/>
              </a:spcBef>
              <a:spcAft>
                <a:spcPts val="0"/>
              </a:spcAft>
              <a:buClr>
                <a:schemeClr val="lt1"/>
              </a:buClr>
              <a:buSzPts val="900"/>
              <a:buFont typeface="Source Sans 3"/>
              <a:buNone/>
              <a:defRPr/>
            </a:lvl7pPr>
            <a:lvl8pPr marL="0" lvl="7" indent="0" algn="l">
              <a:lnSpc>
                <a:spcPct val="100000"/>
              </a:lnSpc>
              <a:spcBef>
                <a:spcPts val="0"/>
              </a:spcBef>
              <a:spcAft>
                <a:spcPts val="0"/>
              </a:spcAft>
              <a:buClr>
                <a:schemeClr val="lt1"/>
              </a:buClr>
              <a:buSzPts val="900"/>
              <a:buFont typeface="Source Sans 3"/>
              <a:buNone/>
              <a:defRPr/>
            </a:lvl8pPr>
            <a:lvl9pPr marL="0" lvl="8" indent="0" algn="l">
              <a:lnSpc>
                <a:spcPct val="100000"/>
              </a:lnSpc>
              <a:spcBef>
                <a:spcPts val="0"/>
              </a:spcBef>
              <a:spcAft>
                <a:spcPts val="0"/>
              </a:spcAft>
              <a:buClr>
                <a:schemeClr val="lt1"/>
              </a:buClr>
              <a:buSzPts val="900"/>
              <a:buFont typeface="Source Sans 3"/>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hoto - 3 Up">
  <p:cSld name="Photo - 3 Up">
    <p:spTree>
      <p:nvGrpSpPr>
        <p:cNvPr id="1" name="Shape 95"/>
        <p:cNvGrpSpPr/>
        <p:nvPr/>
      </p:nvGrpSpPr>
      <p:grpSpPr>
        <a:xfrm>
          <a:off x="0" y="0"/>
          <a:ext cx="0" cy="0"/>
          <a:chOff x="0" y="0"/>
          <a:chExt cx="0" cy="0"/>
        </a:xfrm>
      </p:grpSpPr>
      <p:sp>
        <p:nvSpPr>
          <p:cNvPr id="96" name="Google Shape;96;p17"/>
          <p:cNvSpPr>
            <a:spLocks noGrp="1"/>
          </p:cNvSpPr>
          <p:nvPr>
            <p:ph type="pic" idx="2"/>
          </p:nvPr>
        </p:nvSpPr>
        <p:spPr>
          <a:xfrm>
            <a:off x="5910262" y="2647500"/>
            <a:ext cx="2776538" cy="2019774"/>
          </a:xfrm>
          <a:prstGeom prst="roundRect">
            <a:avLst>
              <a:gd name="adj" fmla="val 4810"/>
            </a:avLst>
          </a:prstGeom>
          <a:noFill/>
          <a:ln>
            <a:noFill/>
          </a:ln>
        </p:spPr>
      </p:sp>
      <p:sp>
        <p:nvSpPr>
          <p:cNvPr id="97" name="Google Shape;97;p17"/>
          <p:cNvSpPr>
            <a:spLocks noGrp="1"/>
          </p:cNvSpPr>
          <p:nvPr>
            <p:ph type="pic" idx="3"/>
          </p:nvPr>
        </p:nvSpPr>
        <p:spPr>
          <a:xfrm>
            <a:off x="5910262" y="452296"/>
            <a:ext cx="2776538" cy="2019774"/>
          </a:xfrm>
          <a:prstGeom prst="roundRect">
            <a:avLst>
              <a:gd name="adj" fmla="val 4810"/>
            </a:avLst>
          </a:prstGeom>
          <a:noFill/>
          <a:ln>
            <a:noFill/>
          </a:ln>
        </p:spPr>
      </p:sp>
      <p:sp>
        <p:nvSpPr>
          <p:cNvPr id="98" name="Google Shape;98;p17"/>
          <p:cNvSpPr>
            <a:spLocks noGrp="1"/>
          </p:cNvSpPr>
          <p:nvPr>
            <p:ph type="pic" idx="4"/>
          </p:nvPr>
        </p:nvSpPr>
        <p:spPr>
          <a:xfrm>
            <a:off x="457200" y="452628"/>
            <a:ext cx="5291100" cy="4214700"/>
          </a:xfrm>
          <a:prstGeom prst="roundRect">
            <a:avLst>
              <a:gd name="adj" fmla="val 2254"/>
            </a:avLst>
          </a:prstGeom>
          <a:noFill/>
          <a:ln>
            <a:noFill/>
          </a:ln>
        </p:spPr>
      </p:sp>
      <p:sp>
        <p:nvSpPr>
          <p:cNvPr id="99" name="Google Shape;99;p17"/>
          <p:cNvSpPr txBox="1">
            <a:spLocks noGrp="1"/>
          </p:cNvSpPr>
          <p:nvPr>
            <p:ph type="sldNum" idx="12"/>
          </p:nvPr>
        </p:nvSpPr>
        <p:spPr>
          <a:xfrm>
            <a:off x="182880" y="4854549"/>
            <a:ext cx="274200" cy="219000"/>
          </a:xfrm>
          <a:prstGeom prst="rect">
            <a:avLst/>
          </a:prstGeom>
          <a:noFill/>
          <a:ln>
            <a:noFill/>
          </a:ln>
        </p:spPr>
        <p:txBody>
          <a:bodyPr spcFirstLastPara="1" wrap="square" lIns="0" tIns="0" rIns="0" bIns="0" anchor="ctr" anchorCtr="0">
            <a:noAutofit/>
          </a:bodyPr>
          <a:lstStyle>
            <a:lvl1pPr marL="0" lvl="0" indent="0" algn="l">
              <a:lnSpc>
                <a:spcPct val="100000"/>
              </a:lnSpc>
              <a:spcBef>
                <a:spcPts val="0"/>
              </a:spcBef>
              <a:spcAft>
                <a:spcPts val="0"/>
              </a:spcAft>
              <a:buClr>
                <a:schemeClr val="lt1"/>
              </a:buClr>
              <a:buSzPts val="900"/>
              <a:buFont typeface="Source Sans 3"/>
              <a:buNone/>
              <a:defRPr/>
            </a:lvl1pPr>
            <a:lvl2pPr marL="0" lvl="1" indent="0" algn="l">
              <a:lnSpc>
                <a:spcPct val="100000"/>
              </a:lnSpc>
              <a:spcBef>
                <a:spcPts val="0"/>
              </a:spcBef>
              <a:spcAft>
                <a:spcPts val="0"/>
              </a:spcAft>
              <a:buClr>
                <a:schemeClr val="lt1"/>
              </a:buClr>
              <a:buSzPts val="900"/>
              <a:buFont typeface="Source Sans 3"/>
              <a:buNone/>
              <a:defRPr/>
            </a:lvl2pPr>
            <a:lvl3pPr marL="0" lvl="2" indent="0" algn="l">
              <a:lnSpc>
                <a:spcPct val="100000"/>
              </a:lnSpc>
              <a:spcBef>
                <a:spcPts val="0"/>
              </a:spcBef>
              <a:spcAft>
                <a:spcPts val="0"/>
              </a:spcAft>
              <a:buClr>
                <a:schemeClr val="lt1"/>
              </a:buClr>
              <a:buSzPts val="900"/>
              <a:buFont typeface="Source Sans 3"/>
              <a:buNone/>
              <a:defRPr/>
            </a:lvl3pPr>
            <a:lvl4pPr marL="0" lvl="3" indent="0" algn="l">
              <a:lnSpc>
                <a:spcPct val="100000"/>
              </a:lnSpc>
              <a:spcBef>
                <a:spcPts val="0"/>
              </a:spcBef>
              <a:spcAft>
                <a:spcPts val="0"/>
              </a:spcAft>
              <a:buClr>
                <a:schemeClr val="lt1"/>
              </a:buClr>
              <a:buSzPts val="900"/>
              <a:buFont typeface="Source Sans 3"/>
              <a:buNone/>
              <a:defRPr/>
            </a:lvl4pPr>
            <a:lvl5pPr marL="0" lvl="4" indent="0" algn="l">
              <a:lnSpc>
                <a:spcPct val="100000"/>
              </a:lnSpc>
              <a:spcBef>
                <a:spcPts val="0"/>
              </a:spcBef>
              <a:spcAft>
                <a:spcPts val="0"/>
              </a:spcAft>
              <a:buClr>
                <a:schemeClr val="lt1"/>
              </a:buClr>
              <a:buSzPts val="900"/>
              <a:buFont typeface="Source Sans 3"/>
              <a:buNone/>
              <a:defRPr/>
            </a:lvl5pPr>
            <a:lvl6pPr marL="0" lvl="5" indent="0" algn="l">
              <a:lnSpc>
                <a:spcPct val="100000"/>
              </a:lnSpc>
              <a:spcBef>
                <a:spcPts val="0"/>
              </a:spcBef>
              <a:spcAft>
                <a:spcPts val="0"/>
              </a:spcAft>
              <a:buClr>
                <a:schemeClr val="lt1"/>
              </a:buClr>
              <a:buSzPts val="900"/>
              <a:buFont typeface="Source Sans 3"/>
              <a:buNone/>
              <a:defRPr/>
            </a:lvl6pPr>
            <a:lvl7pPr marL="0" lvl="6" indent="0" algn="l">
              <a:lnSpc>
                <a:spcPct val="100000"/>
              </a:lnSpc>
              <a:spcBef>
                <a:spcPts val="0"/>
              </a:spcBef>
              <a:spcAft>
                <a:spcPts val="0"/>
              </a:spcAft>
              <a:buClr>
                <a:schemeClr val="lt1"/>
              </a:buClr>
              <a:buSzPts val="900"/>
              <a:buFont typeface="Source Sans 3"/>
              <a:buNone/>
              <a:defRPr/>
            </a:lvl7pPr>
            <a:lvl8pPr marL="0" lvl="7" indent="0" algn="l">
              <a:lnSpc>
                <a:spcPct val="100000"/>
              </a:lnSpc>
              <a:spcBef>
                <a:spcPts val="0"/>
              </a:spcBef>
              <a:spcAft>
                <a:spcPts val="0"/>
              </a:spcAft>
              <a:buClr>
                <a:schemeClr val="lt1"/>
              </a:buClr>
              <a:buSzPts val="900"/>
              <a:buFont typeface="Source Sans 3"/>
              <a:buNone/>
              <a:defRPr/>
            </a:lvl8pPr>
            <a:lvl9pPr marL="0" lvl="8" indent="0" algn="l">
              <a:lnSpc>
                <a:spcPct val="100000"/>
              </a:lnSpc>
              <a:spcBef>
                <a:spcPts val="0"/>
              </a:spcBef>
              <a:spcAft>
                <a:spcPts val="0"/>
              </a:spcAft>
              <a:buClr>
                <a:schemeClr val="lt1"/>
              </a:buClr>
              <a:buSzPts val="900"/>
              <a:buFont typeface="Source Sans 3"/>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hoto">
  <p:cSld name="Photo">
    <p:spTree>
      <p:nvGrpSpPr>
        <p:cNvPr id="1" name="Shape 100"/>
        <p:cNvGrpSpPr/>
        <p:nvPr/>
      </p:nvGrpSpPr>
      <p:grpSpPr>
        <a:xfrm>
          <a:off x="0" y="0"/>
          <a:ext cx="0" cy="0"/>
          <a:chOff x="0" y="0"/>
          <a:chExt cx="0" cy="0"/>
        </a:xfrm>
      </p:grpSpPr>
      <p:sp>
        <p:nvSpPr>
          <p:cNvPr id="101" name="Google Shape;101;p18"/>
          <p:cNvSpPr>
            <a:spLocks noGrp="1"/>
          </p:cNvSpPr>
          <p:nvPr>
            <p:ph type="pic" idx="2"/>
          </p:nvPr>
        </p:nvSpPr>
        <p:spPr>
          <a:xfrm>
            <a:off x="0" y="0"/>
            <a:ext cx="9144000" cy="5143500"/>
          </a:xfrm>
          <a:prstGeom prst="rect">
            <a:avLst/>
          </a:prstGeom>
          <a:noFill/>
          <a:ln>
            <a:noFill/>
          </a:ln>
        </p:spPr>
      </p:sp>
      <p:sp>
        <p:nvSpPr>
          <p:cNvPr id="102" name="Google Shape;102;p18"/>
          <p:cNvSpPr txBox="1">
            <a:spLocks noGrp="1"/>
          </p:cNvSpPr>
          <p:nvPr>
            <p:ph type="sldNum" idx="12"/>
          </p:nvPr>
        </p:nvSpPr>
        <p:spPr>
          <a:xfrm>
            <a:off x="182880" y="4854549"/>
            <a:ext cx="274200" cy="219000"/>
          </a:xfrm>
          <a:prstGeom prst="rect">
            <a:avLst/>
          </a:prstGeom>
          <a:noFill/>
          <a:ln>
            <a:noFill/>
          </a:ln>
        </p:spPr>
        <p:txBody>
          <a:bodyPr spcFirstLastPara="1" wrap="square" lIns="0" tIns="0" rIns="0" bIns="0" anchor="ctr" anchorCtr="0">
            <a:noAutofit/>
          </a:bodyPr>
          <a:lstStyle>
            <a:lvl1pPr marL="0" lvl="0" indent="0" algn="l">
              <a:lnSpc>
                <a:spcPct val="100000"/>
              </a:lnSpc>
              <a:spcBef>
                <a:spcPts val="0"/>
              </a:spcBef>
              <a:spcAft>
                <a:spcPts val="0"/>
              </a:spcAft>
              <a:buClr>
                <a:schemeClr val="lt1"/>
              </a:buClr>
              <a:buSzPts val="900"/>
              <a:buFont typeface="Source Sans 3"/>
              <a:buNone/>
              <a:defRPr/>
            </a:lvl1pPr>
            <a:lvl2pPr marL="0" lvl="1" indent="0" algn="l">
              <a:lnSpc>
                <a:spcPct val="100000"/>
              </a:lnSpc>
              <a:spcBef>
                <a:spcPts val="0"/>
              </a:spcBef>
              <a:spcAft>
                <a:spcPts val="0"/>
              </a:spcAft>
              <a:buClr>
                <a:schemeClr val="lt1"/>
              </a:buClr>
              <a:buSzPts val="900"/>
              <a:buFont typeface="Source Sans 3"/>
              <a:buNone/>
              <a:defRPr/>
            </a:lvl2pPr>
            <a:lvl3pPr marL="0" lvl="2" indent="0" algn="l">
              <a:lnSpc>
                <a:spcPct val="100000"/>
              </a:lnSpc>
              <a:spcBef>
                <a:spcPts val="0"/>
              </a:spcBef>
              <a:spcAft>
                <a:spcPts val="0"/>
              </a:spcAft>
              <a:buClr>
                <a:schemeClr val="lt1"/>
              </a:buClr>
              <a:buSzPts val="900"/>
              <a:buFont typeface="Source Sans 3"/>
              <a:buNone/>
              <a:defRPr/>
            </a:lvl3pPr>
            <a:lvl4pPr marL="0" lvl="3" indent="0" algn="l">
              <a:lnSpc>
                <a:spcPct val="100000"/>
              </a:lnSpc>
              <a:spcBef>
                <a:spcPts val="0"/>
              </a:spcBef>
              <a:spcAft>
                <a:spcPts val="0"/>
              </a:spcAft>
              <a:buClr>
                <a:schemeClr val="lt1"/>
              </a:buClr>
              <a:buSzPts val="900"/>
              <a:buFont typeface="Source Sans 3"/>
              <a:buNone/>
              <a:defRPr/>
            </a:lvl4pPr>
            <a:lvl5pPr marL="0" lvl="4" indent="0" algn="l">
              <a:lnSpc>
                <a:spcPct val="100000"/>
              </a:lnSpc>
              <a:spcBef>
                <a:spcPts val="0"/>
              </a:spcBef>
              <a:spcAft>
                <a:spcPts val="0"/>
              </a:spcAft>
              <a:buClr>
                <a:schemeClr val="lt1"/>
              </a:buClr>
              <a:buSzPts val="900"/>
              <a:buFont typeface="Source Sans 3"/>
              <a:buNone/>
              <a:defRPr/>
            </a:lvl5pPr>
            <a:lvl6pPr marL="0" lvl="5" indent="0" algn="l">
              <a:lnSpc>
                <a:spcPct val="100000"/>
              </a:lnSpc>
              <a:spcBef>
                <a:spcPts val="0"/>
              </a:spcBef>
              <a:spcAft>
                <a:spcPts val="0"/>
              </a:spcAft>
              <a:buClr>
                <a:schemeClr val="lt1"/>
              </a:buClr>
              <a:buSzPts val="900"/>
              <a:buFont typeface="Source Sans 3"/>
              <a:buNone/>
              <a:defRPr/>
            </a:lvl6pPr>
            <a:lvl7pPr marL="0" lvl="6" indent="0" algn="l">
              <a:lnSpc>
                <a:spcPct val="100000"/>
              </a:lnSpc>
              <a:spcBef>
                <a:spcPts val="0"/>
              </a:spcBef>
              <a:spcAft>
                <a:spcPts val="0"/>
              </a:spcAft>
              <a:buClr>
                <a:schemeClr val="lt1"/>
              </a:buClr>
              <a:buSzPts val="900"/>
              <a:buFont typeface="Source Sans 3"/>
              <a:buNone/>
              <a:defRPr/>
            </a:lvl7pPr>
            <a:lvl8pPr marL="0" lvl="7" indent="0" algn="l">
              <a:lnSpc>
                <a:spcPct val="100000"/>
              </a:lnSpc>
              <a:spcBef>
                <a:spcPts val="0"/>
              </a:spcBef>
              <a:spcAft>
                <a:spcPts val="0"/>
              </a:spcAft>
              <a:buClr>
                <a:schemeClr val="lt1"/>
              </a:buClr>
              <a:buSzPts val="900"/>
              <a:buFont typeface="Source Sans 3"/>
              <a:buNone/>
              <a:defRPr/>
            </a:lvl8pPr>
            <a:lvl9pPr marL="0" lvl="8" indent="0" algn="l">
              <a:lnSpc>
                <a:spcPct val="100000"/>
              </a:lnSpc>
              <a:spcBef>
                <a:spcPts val="0"/>
              </a:spcBef>
              <a:spcAft>
                <a:spcPts val="0"/>
              </a:spcAft>
              <a:buClr>
                <a:schemeClr val="lt1"/>
              </a:buClr>
              <a:buSzPts val="900"/>
              <a:buFont typeface="Source Sans 3"/>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Frame Only">
  <p:cSld name="Frame Only">
    <p:spTree>
      <p:nvGrpSpPr>
        <p:cNvPr id="1" name="Shape 103"/>
        <p:cNvGrpSpPr/>
        <p:nvPr/>
      </p:nvGrpSpPr>
      <p:grpSpPr>
        <a:xfrm>
          <a:off x="0" y="0"/>
          <a:ext cx="0" cy="0"/>
          <a:chOff x="0" y="0"/>
          <a:chExt cx="0" cy="0"/>
        </a:xfrm>
      </p:grpSpPr>
      <p:sp>
        <p:nvSpPr>
          <p:cNvPr id="104" name="Google Shape;104;p19"/>
          <p:cNvSpPr txBox="1">
            <a:spLocks noGrp="1"/>
          </p:cNvSpPr>
          <p:nvPr>
            <p:ph type="sldNum" idx="12"/>
          </p:nvPr>
        </p:nvSpPr>
        <p:spPr>
          <a:xfrm>
            <a:off x="182880" y="4854549"/>
            <a:ext cx="274200" cy="219000"/>
          </a:xfrm>
          <a:prstGeom prst="rect">
            <a:avLst/>
          </a:prstGeom>
          <a:noFill/>
          <a:ln>
            <a:noFill/>
          </a:ln>
        </p:spPr>
        <p:txBody>
          <a:bodyPr spcFirstLastPara="1" wrap="square" lIns="0" tIns="0" rIns="0" bIns="0" anchor="ctr" anchorCtr="0">
            <a:noAutofit/>
          </a:bodyPr>
          <a:lstStyle>
            <a:lvl1pPr marL="0" lvl="0" indent="0" algn="l">
              <a:lnSpc>
                <a:spcPct val="100000"/>
              </a:lnSpc>
              <a:spcBef>
                <a:spcPts val="0"/>
              </a:spcBef>
              <a:spcAft>
                <a:spcPts val="0"/>
              </a:spcAft>
              <a:buClr>
                <a:schemeClr val="lt1"/>
              </a:buClr>
              <a:buSzPts val="900"/>
              <a:buFont typeface="Source Sans 3"/>
              <a:buNone/>
              <a:defRPr/>
            </a:lvl1pPr>
            <a:lvl2pPr marL="0" lvl="1" indent="0" algn="l">
              <a:lnSpc>
                <a:spcPct val="100000"/>
              </a:lnSpc>
              <a:spcBef>
                <a:spcPts val="0"/>
              </a:spcBef>
              <a:spcAft>
                <a:spcPts val="0"/>
              </a:spcAft>
              <a:buClr>
                <a:schemeClr val="lt1"/>
              </a:buClr>
              <a:buSzPts val="900"/>
              <a:buFont typeface="Source Sans 3"/>
              <a:buNone/>
              <a:defRPr/>
            </a:lvl2pPr>
            <a:lvl3pPr marL="0" lvl="2" indent="0" algn="l">
              <a:lnSpc>
                <a:spcPct val="100000"/>
              </a:lnSpc>
              <a:spcBef>
                <a:spcPts val="0"/>
              </a:spcBef>
              <a:spcAft>
                <a:spcPts val="0"/>
              </a:spcAft>
              <a:buClr>
                <a:schemeClr val="lt1"/>
              </a:buClr>
              <a:buSzPts val="900"/>
              <a:buFont typeface="Source Sans 3"/>
              <a:buNone/>
              <a:defRPr/>
            </a:lvl3pPr>
            <a:lvl4pPr marL="0" lvl="3" indent="0" algn="l">
              <a:lnSpc>
                <a:spcPct val="100000"/>
              </a:lnSpc>
              <a:spcBef>
                <a:spcPts val="0"/>
              </a:spcBef>
              <a:spcAft>
                <a:spcPts val="0"/>
              </a:spcAft>
              <a:buClr>
                <a:schemeClr val="lt1"/>
              </a:buClr>
              <a:buSzPts val="900"/>
              <a:buFont typeface="Source Sans 3"/>
              <a:buNone/>
              <a:defRPr/>
            </a:lvl4pPr>
            <a:lvl5pPr marL="0" lvl="4" indent="0" algn="l">
              <a:lnSpc>
                <a:spcPct val="100000"/>
              </a:lnSpc>
              <a:spcBef>
                <a:spcPts val="0"/>
              </a:spcBef>
              <a:spcAft>
                <a:spcPts val="0"/>
              </a:spcAft>
              <a:buClr>
                <a:schemeClr val="lt1"/>
              </a:buClr>
              <a:buSzPts val="900"/>
              <a:buFont typeface="Source Sans 3"/>
              <a:buNone/>
              <a:defRPr/>
            </a:lvl5pPr>
            <a:lvl6pPr marL="0" lvl="5" indent="0" algn="l">
              <a:lnSpc>
                <a:spcPct val="100000"/>
              </a:lnSpc>
              <a:spcBef>
                <a:spcPts val="0"/>
              </a:spcBef>
              <a:spcAft>
                <a:spcPts val="0"/>
              </a:spcAft>
              <a:buClr>
                <a:schemeClr val="lt1"/>
              </a:buClr>
              <a:buSzPts val="900"/>
              <a:buFont typeface="Source Sans 3"/>
              <a:buNone/>
              <a:defRPr/>
            </a:lvl6pPr>
            <a:lvl7pPr marL="0" lvl="6" indent="0" algn="l">
              <a:lnSpc>
                <a:spcPct val="100000"/>
              </a:lnSpc>
              <a:spcBef>
                <a:spcPts val="0"/>
              </a:spcBef>
              <a:spcAft>
                <a:spcPts val="0"/>
              </a:spcAft>
              <a:buClr>
                <a:schemeClr val="lt1"/>
              </a:buClr>
              <a:buSzPts val="900"/>
              <a:buFont typeface="Source Sans 3"/>
              <a:buNone/>
              <a:defRPr/>
            </a:lvl7pPr>
            <a:lvl8pPr marL="0" lvl="7" indent="0" algn="l">
              <a:lnSpc>
                <a:spcPct val="100000"/>
              </a:lnSpc>
              <a:spcBef>
                <a:spcPts val="0"/>
              </a:spcBef>
              <a:spcAft>
                <a:spcPts val="0"/>
              </a:spcAft>
              <a:buClr>
                <a:schemeClr val="lt1"/>
              </a:buClr>
              <a:buSzPts val="900"/>
              <a:buFont typeface="Source Sans 3"/>
              <a:buNone/>
              <a:defRPr/>
            </a:lvl8pPr>
            <a:lvl9pPr marL="0" lvl="8" indent="0" algn="l">
              <a:lnSpc>
                <a:spcPct val="100000"/>
              </a:lnSpc>
              <a:spcBef>
                <a:spcPts val="0"/>
              </a:spcBef>
              <a:spcAft>
                <a:spcPts val="0"/>
              </a:spcAft>
              <a:buClr>
                <a:schemeClr val="lt1"/>
              </a:buClr>
              <a:buSzPts val="900"/>
              <a:buFont typeface="Source Sans 3"/>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genda Numbered">
  <p:cSld name="Agenda Numbered">
    <p:spTree>
      <p:nvGrpSpPr>
        <p:cNvPr id="1" name="Shape 17"/>
        <p:cNvGrpSpPr/>
        <p:nvPr/>
      </p:nvGrpSpPr>
      <p:grpSpPr>
        <a:xfrm>
          <a:off x="0" y="0"/>
          <a:ext cx="0" cy="0"/>
          <a:chOff x="0" y="0"/>
          <a:chExt cx="0" cy="0"/>
        </a:xfrm>
      </p:grpSpPr>
      <p:sp>
        <p:nvSpPr>
          <p:cNvPr id="18" name="Google Shape;18;p3"/>
          <p:cNvSpPr>
            <a:spLocks noGrp="1"/>
          </p:cNvSpPr>
          <p:nvPr>
            <p:ph type="body" idx="1"/>
          </p:nvPr>
        </p:nvSpPr>
        <p:spPr>
          <a:xfrm>
            <a:off x="452438" y="1309314"/>
            <a:ext cx="381000" cy="381000"/>
          </a:xfrm>
          <a:prstGeom prst="ellipse">
            <a:avLst/>
          </a:prstGeom>
          <a:solidFill>
            <a:schemeClr val="accent2"/>
          </a:solidFill>
          <a:ln>
            <a:noFill/>
          </a:ln>
        </p:spPr>
        <p:txBody>
          <a:bodyPr spcFirstLastPara="1" wrap="square" lIns="0" tIns="0" rIns="0" bIns="0" anchor="t" anchorCtr="0">
            <a:normAutofit/>
          </a:bodyPr>
          <a:lstStyle>
            <a:lvl1pPr marL="457200" lvl="0" indent="-228600" algn="ctr">
              <a:lnSpc>
                <a:spcPct val="20000"/>
              </a:lnSpc>
              <a:spcBef>
                <a:spcPts val="0"/>
              </a:spcBef>
              <a:spcAft>
                <a:spcPts val="0"/>
              </a:spcAft>
              <a:buSzPts val="2700"/>
              <a:buFont typeface="Teko Medium"/>
              <a:buNone/>
              <a:defRPr sz="2700" i="0" baseline="-25000">
                <a:latin typeface="Teko Medium"/>
                <a:ea typeface="Teko Medium"/>
                <a:cs typeface="Teko Medium"/>
                <a:sym typeface="Teko Medium"/>
              </a:defRPr>
            </a:lvl1pPr>
            <a:lvl2pPr marL="914400" lvl="1" indent="-400050" algn="ctr">
              <a:lnSpc>
                <a:spcPct val="20000"/>
              </a:lnSpc>
              <a:spcBef>
                <a:spcPts val="0"/>
              </a:spcBef>
              <a:spcAft>
                <a:spcPts val="0"/>
              </a:spcAft>
              <a:buSzPts val="2700"/>
              <a:buFont typeface="Teko Medium"/>
              <a:buChar char="•"/>
              <a:defRPr sz="2700">
                <a:latin typeface="Teko Medium"/>
                <a:ea typeface="Teko Medium"/>
                <a:cs typeface="Teko Medium"/>
                <a:sym typeface="Teko Medium"/>
              </a:defRPr>
            </a:lvl2pPr>
            <a:lvl3pPr marL="1371600" lvl="2" indent="-400050" algn="ctr">
              <a:lnSpc>
                <a:spcPct val="20000"/>
              </a:lnSpc>
              <a:spcBef>
                <a:spcPts val="0"/>
              </a:spcBef>
              <a:spcAft>
                <a:spcPts val="0"/>
              </a:spcAft>
              <a:buSzPts val="2700"/>
              <a:buFont typeface="Teko Medium"/>
              <a:buChar char="•"/>
              <a:defRPr sz="2700">
                <a:latin typeface="Teko Medium"/>
                <a:ea typeface="Teko Medium"/>
                <a:cs typeface="Teko Medium"/>
                <a:sym typeface="Teko Medium"/>
              </a:defRPr>
            </a:lvl3pPr>
            <a:lvl4pPr marL="1828800" lvl="3" indent="-400050" algn="ctr">
              <a:lnSpc>
                <a:spcPct val="20000"/>
              </a:lnSpc>
              <a:spcBef>
                <a:spcPts val="0"/>
              </a:spcBef>
              <a:spcAft>
                <a:spcPts val="0"/>
              </a:spcAft>
              <a:buSzPts val="2700"/>
              <a:buFont typeface="Teko Medium"/>
              <a:buChar char="•"/>
              <a:defRPr sz="2700">
                <a:latin typeface="Teko Medium"/>
                <a:ea typeface="Teko Medium"/>
                <a:cs typeface="Teko Medium"/>
                <a:sym typeface="Teko Medium"/>
              </a:defRPr>
            </a:lvl4pPr>
            <a:lvl5pPr marL="2286000" lvl="4" indent="-400050" algn="ctr">
              <a:lnSpc>
                <a:spcPct val="20000"/>
              </a:lnSpc>
              <a:spcBef>
                <a:spcPts val="0"/>
              </a:spcBef>
              <a:spcAft>
                <a:spcPts val="0"/>
              </a:spcAft>
              <a:buSzPts val="2700"/>
              <a:buFont typeface="Teko Medium"/>
              <a:buChar char="•"/>
              <a:defRPr sz="2700">
                <a:latin typeface="Teko Medium"/>
                <a:ea typeface="Teko Medium"/>
                <a:cs typeface="Teko Medium"/>
                <a:sym typeface="Teko Medium"/>
              </a:defRPr>
            </a:lvl5pPr>
            <a:lvl6pPr marL="2743200" lvl="5" indent="-400050" algn="ctr">
              <a:lnSpc>
                <a:spcPct val="20000"/>
              </a:lnSpc>
              <a:spcBef>
                <a:spcPts val="0"/>
              </a:spcBef>
              <a:spcAft>
                <a:spcPts val="0"/>
              </a:spcAft>
              <a:buSzPts val="2700"/>
              <a:buFont typeface="Teko Medium"/>
              <a:buChar char="•"/>
              <a:defRPr sz="2700">
                <a:latin typeface="Teko Medium"/>
                <a:ea typeface="Teko Medium"/>
                <a:cs typeface="Teko Medium"/>
                <a:sym typeface="Teko Medium"/>
              </a:defRPr>
            </a:lvl6pPr>
            <a:lvl7pPr marL="3200400" lvl="6" indent="-400050" algn="ctr">
              <a:lnSpc>
                <a:spcPct val="20000"/>
              </a:lnSpc>
              <a:spcBef>
                <a:spcPts val="0"/>
              </a:spcBef>
              <a:spcAft>
                <a:spcPts val="0"/>
              </a:spcAft>
              <a:buSzPts val="2700"/>
              <a:buFont typeface="Teko Medium"/>
              <a:buChar char="•"/>
              <a:defRPr sz="2700">
                <a:latin typeface="Teko Medium"/>
                <a:ea typeface="Teko Medium"/>
                <a:cs typeface="Teko Medium"/>
                <a:sym typeface="Teko Medium"/>
              </a:defRPr>
            </a:lvl7pPr>
            <a:lvl8pPr marL="3657600" lvl="7" indent="-400050" algn="ctr">
              <a:lnSpc>
                <a:spcPct val="20000"/>
              </a:lnSpc>
              <a:spcBef>
                <a:spcPts val="0"/>
              </a:spcBef>
              <a:spcAft>
                <a:spcPts val="0"/>
              </a:spcAft>
              <a:buSzPts val="2700"/>
              <a:buFont typeface="Teko Medium"/>
              <a:buChar char="•"/>
              <a:defRPr sz="2700">
                <a:latin typeface="Teko Medium"/>
                <a:ea typeface="Teko Medium"/>
                <a:cs typeface="Teko Medium"/>
                <a:sym typeface="Teko Medium"/>
              </a:defRPr>
            </a:lvl8pPr>
            <a:lvl9pPr marL="4114800" lvl="8" indent="-400050" algn="ctr">
              <a:lnSpc>
                <a:spcPct val="20000"/>
              </a:lnSpc>
              <a:spcBef>
                <a:spcPts val="0"/>
              </a:spcBef>
              <a:spcAft>
                <a:spcPts val="0"/>
              </a:spcAft>
              <a:buSzPts val="2700"/>
              <a:buFont typeface="Teko Medium"/>
              <a:buChar char="•"/>
              <a:defRPr sz="2700">
                <a:latin typeface="Teko Medium"/>
                <a:ea typeface="Teko Medium"/>
                <a:cs typeface="Teko Medium"/>
                <a:sym typeface="Teko Medium"/>
              </a:defRPr>
            </a:lvl9pPr>
          </a:lstStyle>
          <a:p>
            <a:endParaRPr/>
          </a:p>
        </p:txBody>
      </p:sp>
      <p:sp>
        <p:nvSpPr>
          <p:cNvPr id="19" name="Google Shape;19;p3"/>
          <p:cNvSpPr>
            <a:spLocks noGrp="1"/>
          </p:cNvSpPr>
          <p:nvPr>
            <p:ph type="body" idx="2"/>
          </p:nvPr>
        </p:nvSpPr>
        <p:spPr>
          <a:xfrm>
            <a:off x="452438" y="1894064"/>
            <a:ext cx="381000" cy="381000"/>
          </a:xfrm>
          <a:prstGeom prst="ellipse">
            <a:avLst/>
          </a:prstGeom>
          <a:solidFill>
            <a:schemeClr val="accent2"/>
          </a:solidFill>
          <a:ln>
            <a:noFill/>
          </a:ln>
        </p:spPr>
        <p:txBody>
          <a:bodyPr spcFirstLastPara="1" wrap="square" lIns="0" tIns="0" rIns="0" bIns="0" anchor="t" anchorCtr="0">
            <a:normAutofit/>
          </a:bodyPr>
          <a:lstStyle>
            <a:lvl1pPr marL="457200" lvl="0" indent="-228600" algn="ctr">
              <a:lnSpc>
                <a:spcPct val="20000"/>
              </a:lnSpc>
              <a:spcBef>
                <a:spcPts val="0"/>
              </a:spcBef>
              <a:spcAft>
                <a:spcPts val="0"/>
              </a:spcAft>
              <a:buSzPts val="2700"/>
              <a:buFont typeface="Teko Medium"/>
              <a:buNone/>
              <a:defRPr sz="2700" i="0" baseline="-25000">
                <a:latin typeface="Teko Medium"/>
                <a:ea typeface="Teko Medium"/>
                <a:cs typeface="Teko Medium"/>
                <a:sym typeface="Teko Medium"/>
              </a:defRPr>
            </a:lvl1pPr>
            <a:lvl2pPr marL="914400" lvl="1" indent="-400050" algn="ctr">
              <a:lnSpc>
                <a:spcPct val="20000"/>
              </a:lnSpc>
              <a:spcBef>
                <a:spcPts val="0"/>
              </a:spcBef>
              <a:spcAft>
                <a:spcPts val="0"/>
              </a:spcAft>
              <a:buSzPts val="2700"/>
              <a:buFont typeface="Teko Medium"/>
              <a:buChar char="•"/>
              <a:defRPr sz="2700">
                <a:latin typeface="Teko Medium"/>
                <a:ea typeface="Teko Medium"/>
                <a:cs typeface="Teko Medium"/>
                <a:sym typeface="Teko Medium"/>
              </a:defRPr>
            </a:lvl2pPr>
            <a:lvl3pPr marL="1371600" lvl="2" indent="-400050" algn="ctr">
              <a:lnSpc>
                <a:spcPct val="20000"/>
              </a:lnSpc>
              <a:spcBef>
                <a:spcPts val="0"/>
              </a:spcBef>
              <a:spcAft>
                <a:spcPts val="0"/>
              </a:spcAft>
              <a:buSzPts val="2700"/>
              <a:buFont typeface="Teko Medium"/>
              <a:buChar char="•"/>
              <a:defRPr sz="2700">
                <a:latin typeface="Teko Medium"/>
                <a:ea typeface="Teko Medium"/>
                <a:cs typeface="Teko Medium"/>
                <a:sym typeface="Teko Medium"/>
              </a:defRPr>
            </a:lvl3pPr>
            <a:lvl4pPr marL="1828800" lvl="3" indent="-400050" algn="ctr">
              <a:lnSpc>
                <a:spcPct val="20000"/>
              </a:lnSpc>
              <a:spcBef>
                <a:spcPts val="0"/>
              </a:spcBef>
              <a:spcAft>
                <a:spcPts val="0"/>
              </a:spcAft>
              <a:buSzPts val="2700"/>
              <a:buFont typeface="Teko Medium"/>
              <a:buChar char="•"/>
              <a:defRPr sz="2700">
                <a:latin typeface="Teko Medium"/>
                <a:ea typeface="Teko Medium"/>
                <a:cs typeface="Teko Medium"/>
                <a:sym typeface="Teko Medium"/>
              </a:defRPr>
            </a:lvl4pPr>
            <a:lvl5pPr marL="2286000" lvl="4" indent="-400050" algn="ctr">
              <a:lnSpc>
                <a:spcPct val="20000"/>
              </a:lnSpc>
              <a:spcBef>
                <a:spcPts val="0"/>
              </a:spcBef>
              <a:spcAft>
                <a:spcPts val="0"/>
              </a:spcAft>
              <a:buSzPts val="2700"/>
              <a:buFont typeface="Teko Medium"/>
              <a:buChar char="•"/>
              <a:defRPr sz="2700">
                <a:latin typeface="Teko Medium"/>
                <a:ea typeface="Teko Medium"/>
                <a:cs typeface="Teko Medium"/>
                <a:sym typeface="Teko Medium"/>
              </a:defRPr>
            </a:lvl5pPr>
            <a:lvl6pPr marL="2743200" lvl="5" indent="-400050" algn="ctr">
              <a:lnSpc>
                <a:spcPct val="20000"/>
              </a:lnSpc>
              <a:spcBef>
                <a:spcPts val="0"/>
              </a:spcBef>
              <a:spcAft>
                <a:spcPts val="0"/>
              </a:spcAft>
              <a:buSzPts val="2700"/>
              <a:buFont typeface="Teko Medium"/>
              <a:buChar char="•"/>
              <a:defRPr sz="2700">
                <a:latin typeface="Teko Medium"/>
                <a:ea typeface="Teko Medium"/>
                <a:cs typeface="Teko Medium"/>
                <a:sym typeface="Teko Medium"/>
              </a:defRPr>
            </a:lvl6pPr>
            <a:lvl7pPr marL="3200400" lvl="6" indent="-400050" algn="ctr">
              <a:lnSpc>
                <a:spcPct val="20000"/>
              </a:lnSpc>
              <a:spcBef>
                <a:spcPts val="0"/>
              </a:spcBef>
              <a:spcAft>
                <a:spcPts val="0"/>
              </a:spcAft>
              <a:buSzPts val="2700"/>
              <a:buFont typeface="Teko Medium"/>
              <a:buChar char="•"/>
              <a:defRPr sz="2700">
                <a:latin typeface="Teko Medium"/>
                <a:ea typeface="Teko Medium"/>
                <a:cs typeface="Teko Medium"/>
                <a:sym typeface="Teko Medium"/>
              </a:defRPr>
            </a:lvl7pPr>
            <a:lvl8pPr marL="3657600" lvl="7" indent="-400050" algn="ctr">
              <a:lnSpc>
                <a:spcPct val="20000"/>
              </a:lnSpc>
              <a:spcBef>
                <a:spcPts val="0"/>
              </a:spcBef>
              <a:spcAft>
                <a:spcPts val="0"/>
              </a:spcAft>
              <a:buSzPts val="2700"/>
              <a:buFont typeface="Teko Medium"/>
              <a:buChar char="•"/>
              <a:defRPr sz="2700">
                <a:latin typeface="Teko Medium"/>
                <a:ea typeface="Teko Medium"/>
                <a:cs typeface="Teko Medium"/>
                <a:sym typeface="Teko Medium"/>
              </a:defRPr>
            </a:lvl8pPr>
            <a:lvl9pPr marL="4114800" lvl="8" indent="-400050" algn="ctr">
              <a:lnSpc>
                <a:spcPct val="20000"/>
              </a:lnSpc>
              <a:spcBef>
                <a:spcPts val="0"/>
              </a:spcBef>
              <a:spcAft>
                <a:spcPts val="0"/>
              </a:spcAft>
              <a:buSzPts val="2700"/>
              <a:buFont typeface="Teko Medium"/>
              <a:buChar char="•"/>
              <a:defRPr sz="2700">
                <a:latin typeface="Teko Medium"/>
                <a:ea typeface="Teko Medium"/>
                <a:cs typeface="Teko Medium"/>
                <a:sym typeface="Teko Medium"/>
              </a:defRPr>
            </a:lvl9pPr>
          </a:lstStyle>
          <a:p>
            <a:endParaRPr/>
          </a:p>
        </p:txBody>
      </p:sp>
      <p:sp>
        <p:nvSpPr>
          <p:cNvPr id="20" name="Google Shape;20;p3"/>
          <p:cNvSpPr>
            <a:spLocks noGrp="1"/>
          </p:cNvSpPr>
          <p:nvPr>
            <p:ph type="body" idx="3"/>
          </p:nvPr>
        </p:nvSpPr>
        <p:spPr>
          <a:xfrm>
            <a:off x="452438" y="2478814"/>
            <a:ext cx="381000" cy="381000"/>
          </a:xfrm>
          <a:prstGeom prst="ellipse">
            <a:avLst/>
          </a:prstGeom>
          <a:solidFill>
            <a:schemeClr val="accent2"/>
          </a:solidFill>
          <a:ln>
            <a:noFill/>
          </a:ln>
        </p:spPr>
        <p:txBody>
          <a:bodyPr spcFirstLastPara="1" wrap="square" lIns="0" tIns="0" rIns="0" bIns="0" anchor="t" anchorCtr="0">
            <a:normAutofit/>
          </a:bodyPr>
          <a:lstStyle>
            <a:lvl1pPr marL="457200" lvl="0" indent="-228600" algn="ctr">
              <a:lnSpc>
                <a:spcPct val="20000"/>
              </a:lnSpc>
              <a:spcBef>
                <a:spcPts val="0"/>
              </a:spcBef>
              <a:spcAft>
                <a:spcPts val="0"/>
              </a:spcAft>
              <a:buSzPts val="2700"/>
              <a:buFont typeface="Teko Medium"/>
              <a:buNone/>
              <a:defRPr sz="2700" i="0" baseline="-25000">
                <a:latin typeface="Teko Medium"/>
                <a:ea typeface="Teko Medium"/>
                <a:cs typeface="Teko Medium"/>
                <a:sym typeface="Teko Medium"/>
              </a:defRPr>
            </a:lvl1pPr>
            <a:lvl2pPr marL="914400" lvl="1" indent="-400050" algn="ctr">
              <a:lnSpc>
                <a:spcPct val="20000"/>
              </a:lnSpc>
              <a:spcBef>
                <a:spcPts val="0"/>
              </a:spcBef>
              <a:spcAft>
                <a:spcPts val="0"/>
              </a:spcAft>
              <a:buSzPts val="2700"/>
              <a:buFont typeface="Teko Medium"/>
              <a:buChar char="•"/>
              <a:defRPr sz="2700">
                <a:latin typeface="Teko Medium"/>
                <a:ea typeface="Teko Medium"/>
                <a:cs typeface="Teko Medium"/>
                <a:sym typeface="Teko Medium"/>
              </a:defRPr>
            </a:lvl2pPr>
            <a:lvl3pPr marL="1371600" lvl="2" indent="-400050" algn="ctr">
              <a:lnSpc>
                <a:spcPct val="20000"/>
              </a:lnSpc>
              <a:spcBef>
                <a:spcPts val="0"/>
              </a:spcBef>
              <a:spcAft>
                <a:spcPts val="0"/>
              </a:spcAft>
              <a:buSzPts val="2700"/>
              <a:buFont typeface="Teko Medium"/>
              <a:buChar char="•"/>
              <a:defRPr sz="2700">
                <a:latin typeface="Teko Medium"/>
                <a:ea typeface="Teko Medium"/>
                <a:cs typeface="Teko Medium"/>
                <a:sym typeface="Teko Medium"/>
              </a:defRPr>
            </a:lvl3pPr>
            <a:lvl4pPr marL="1828800" lvl="3" indent="-400050" algn="ctr">
              <a:lnSpc>
                <a:spcPct val="20000"/>
              </a:lnSpc>
              <a:spcBef>
                <a:spcPts val="0"/>
              </a:spcBef>
              <a:spcAft>
                <a:spcPts val="0"/>
              </a:spcAft>
              <a:buSzPts val="2700"/>
              <a:buFont typeface="Teko Medium"/>
              <a:buChar char="•"/>
              <a:defRPr sz="2700">
                <a:latin typeface="Teko Medium"/>
                <a:ea typeface="Teko Medium"/>
                <a:cs typeface="Teko Medium"/>
                <a:sym typeface="Teko Medium"/>
              </a:defRPr>
            </a:lvl4pPr>
            <a:lvl5pPr marL="2286000" lvl="4" indent="-400050" algn="ctr">
              <a:lnSpc>
                <a:spcPct val="20000"/>
              </a:lnSpc>
              <a:spcBef>
                <a:spcPts val="0"/>
              </a:spcBef>
              <a:spcAft>
                <a:spcPts val="0"/>
              </a:spcAft>
              <a:buSzPts val="2700"/>
              <a:buFont typeface="Teko Medium"/>
              <a:buChar char="•"/>
              <a:defRPr sz="2700">
                <a:latin typeface="Teko Medium"/>
                <a:ea typeface="Teko Medium"/>
                <a:cs typeface="Teko Medium"/>
                <a:sym typeface="Teko Medium"/>
              </a:defRPr>
            </a:lvl5pPr>
            <a:lvl6pPr marL="2743200" lvl="5" indent="-400050" algn="ctr">
              <a:lnSpc>
                <a:spcPct val="20000"/>
              </a:lnSpc>
              <a:spcBef>
                <a:spcPts val="0"/>
              </a:spcBef>
              <a:spcAft>
                <a:spcPts val="0"/>
              </a:spcAft>
              <a:buSzPts val="2700"/>
              <a:buFont typeface="Teko Medium"/>
              <a:buChar char="•"/>
              <a:defRPr sz="2700">
                <a:latin typeface="Teko Medium"/>
                <a:ea typeface="Teko Medium"/>
                <a:cs typeface="Teko Medium"/>
                <a:sym typeface="Teko Medium"/>
              </a:defRPr>
            </a:lvl6pPr>
            <a:lvl7pPr marL="3200400" lvl="6" indent="-400050" algn="ctr">
              <a:lnSpc>
                <a:spcPct val="20000"/>
              </a:lnSpc>
              <a:spcBef>
                <a:spcPts val="0"/>
              </a:spcBef>
              <a:spcAft>
                <a:spcPts val="0"/>
              </a:spcAft>
              <a:buSzPts val="2700"/>
              <a:buFont typeface="Teko Medium"/>
              <a:buChar char="•"/>
              <a:defRPr sz="2700">
                <a:latin typeface="Teko Medium"/>
                <a:ea typeface="Teko Medium"/>
                <a:cs typeface="Teko Medium"/>
                <a:sym typeface="Teko Medium"/>
              </a:defRPr>
            </a:lvl7pPr>
            <a:lvl8pPr marL="3657600" lvl="7" indent="-400050" algn="ctr">
              <a:lnSpc>
                <a:spcPct val="20000"/>
              </a:lnSpc>
              <a:spcBef>
                <a:spcPts val="0"/>
              </a:spcBef>
              <a:spcAft>
                <a:spcPts val="0"/>
              </a:spcAft>
              <a:buSzPts val="2700"/>
              <a:buFont typeface="Teko Medium"/>
              <a:buChar char="•"/>
              <a:defRPr sz="2700">
                <a:latin typeface="Teko Medium"/>
                <a:ea typeface="Teko Medium"/>
                <a:cs typeface="Teko Medium"/>
                <a:sym typeface="Teko Medium"/>
              </a:defRPr>
            </a:lvl8pPr>
            <a:lvl9pPr marL="4114800" lvl="8" indent="-400050" algn="ctr">
              <a:lnSpc>
                <a:spcPct val="20000"/>
              </a:lnSpc>
              <a:spcBef>
                <a:spcPts val="0"/>
              </a:spcBef>
              <a:spcAft>
                <a:spcPts val="0"/>
              </a:spcAft>
              <a:buSzPts val="2700"/>
              <a:buFont typeface="Teko Medium"/>
              <a:buChar char="•"/>
              <a:defRPr sz="2700">
                <a:latin typeface="Teko Medium"/>
                <a:ea typeface="Teko Medium"/>
                <a:cs typeface="Teko Medium"/>
                <a:sym typeface="Teko Medium"/>
              </a:defRPr>
            </a:lvl9pPr>
          </a:lstStyle>
          <a:p>
            <a:endParaRPr/>
          </a:p>
        </p:txBody>
      </p:sp>
      <p:sp>
        <p:nvSpPr>
          <p:cNvPr id="21" name="Google Shape;21;p3"/>
          <p:cNvSpPr>
            <a:spLocks noGrp="1"/>
          </p:cNvSpPr>
          <p:nvPr>
            <p:ph type="body" idx="4"/>
          </p:nvPr>
        </p:nvSpPr>
        <p:spPr>
          <a:xfrm>
            <a:off x="452438" y="3648314"/>
            <a:ext cx="381000" cy="381000"/>
          </a:xfrm>
          <a:prstGeom prst="ellipse">
            <a:avLst/>
          </a:prstGeom>
          <a:solidFill>
            <a:schemeClr val="accent2"/>
          </a:solidFill>
          <a:ln>
            <a:noFill/>
          </a:ln>
        </p:spPr>
        <p:txBody>
          <a:bodyPr spcFirstLastPara="1" wrap="square" lIns="0" tIns="0" rIns="0" bIns="0" anchor="t" anchorCtr="0">
            <a:normAutofit/>
          </a:bodyPr>
          <a:lstStyle>
            <a:lvl1pPr marL="457200" lvl="0" indent="-228600" algn="ctr">
              <a:lnSpc>
                <a:spcPct val="20000"/>
              </a:lnSpc>
              <a:spcBef>
                <a:spcPts val="0"/>
              </a:spcBef>
              <a:spcAft>
                <a:spcPts val="0"/>
              </a:spcAft>
              <a:buSzPts val="2700"/>
              <a:buFont typeface="Teko Medium"/>
              <a:buNone/>
              <a:defRPr sz="2700" i="0" baseline="-25000">
                <a:latin typeface="Teko Medium"/>
                <a:ea typeface="Teko Medium"/>
                <a:cs typeface="Teko Medium"/>
                <a:sym typeface="Teko Medium"/>
              </a:defRPr>
            </a:lvl1pPr>
            <a:lvl2pPr marL="914400" lvl="1" indent="-400050" algn="ctr">
              <a:lnSpc>
                <a:spcPct val="20000"/>
              </a:lnSpc>
              <a:spcBef>
                <a:spcPts val="0"/>
              </a:spcBef>
              <a:spcAft>
                <a:spcPts val="0"/>
              </a:spcAft>
              <a:buSzPts val="2700"/>
              <a:buFont typeface="Teko Medium"/>
              <a:buChar char="•"/>
              <a:defRPr sz="2700">
                <a:latin typeface="Teko Medium"/>
                <a:ea typeface="Teko Medium"/>
                <a:cs typeface="Teko Medium"/>
                <a:sym typeface="Teko Medium"/>
              </a:defRPr>
            </a:lvl2pPr>
            <a:lvl3pPr marL="1371600" lvl="2" indent="-400050" algn="ctr">
              <a:lnSpc>
                <a:spcPct val="20000"/>
              </a:lnSpc>
              <a:spcBef>
                <a:spcPts val="0"/>
              </a:spcBef>
              <a:spcAft>
                <a:spcPts val="0"/>
              </a:spcAft>
              <a:buSzPts val="2700"/>
              <a:buFont typeface="Teko Medium"/>
              <a:buChar char="•"/>
              <a:defRPr sz="2700">
                <a:latin typeface="Teko Medium"/>
                <a:ea typeface="Teko Medium"/>
                <a:cs typeface="Teko Medium"/>
                <a:sym typeface="Teko Medium"/>
              </a:defRPr>
            </a:lvl3pPr>
            <a:lvl4pPr marL="1828800" lvl="3" indent="-400050" algn="ctr">
              <a:lnSpc>
                <a:spcPct val="20000"/>
              </a:lnSpc>
              <a:spcBef>
                <a:spcPts val="0"/>
              </a:spcBef>
              <a:spcAft>
                <a:spcPts val="0"/>
              </a:spcAft>
              <a:buSzPts val="2700"/>
              <a:buFont typeface="Teko Medium"/>
              <a:buChar char="•"/>
              <a:defRPr sz="2700">
                <a:latin typeface="Teko Medium"/>
                <a:ea typeface="Teko Medium"/>
                <a:cs typeface="Teko Medium"/>
                <a:sym typeface="Teko Medium"/>
              </a:defRPr>
            </a:lvl4pPr>
            <a:lvl5pPr marL="2286000" lvl="4" indent="-400050" algn="ctr">
              <a:lnSpc>
                <a:spcPct val="20000"/>
              </a:lnSpc>
              <a:spcBef>
                <a:spcPts val="0"/>
              </a:spcBef>
              <a:spcAft>
                <a:spcPts val="0"/>
              </a:spcAft>
              <a:buSzPts val="2700"/>
              <a:buFont typeface="Teko Medium"/>
              <a:buChar char="•"/>
              <a:defRPr sz="2700">
                <a:latin typeface="Teko Medium"/>
                <a:ea typeface="Teko Medium"/>
                <a:cs typeface="Teko Medium"/>
                <a:sym typeface="Teko Medium"/>
              </a:defRPr>
            </a:lvl5pPr>
            <a:lvl6pPr marL="2743200" lvl="5" indent="-400050" algn="ctr">
              <a:lnSpc>
                <a:spcPct val="20000"/>
              </a:lnSpc>
              <a:spcBef>
                <a:spcPts val="0"/>
              </a:spcBef>
              <a:spcAft>
                <a:spcPts val="0"/>
              </a:spcAft>
              <a:buSzPts val="2700"/>
              <a:buFont typeface="Teko Medium"/>
              <a:buChar char="•"/>
              <a:defRPr sz="2700">
                <a:latin typeface="Teko Medium"/>
                <a:ea typeface="Teko Medium"/>
                <a:cs typeface="Teko Medium"/>
                <a:sym typeface="Teko Medium"/>
              </a:defRPr>
            </a:lvl6pPr>
            <a:lvl7pPr marL="3200400" lvl="6" indent="-400050" algn="ctr">
              <a:lnSpc>
                <a:spcPct val="20000"/>
              </a:lnSpc>
              <a:spcBef>
                <a:spcPts val="0"/>
              </a:spcBef>
              <a:spcAft>
                <a:spcPts val="0"/>
              </a:spcAft>
              <a:buSzPts val="2700"/>
              <a:buFont typeface="Teko Medium"/>
              <a:buChar char="•"/>
              <a:defRPr sz="2700">
                <a:latin typeface="Teko Medium"/>
                <a:ea typeface="Teko Medium"/>
                <a:cs typeface="Teko Medium"/>
                <a:sym typeface="Teko Medium"/>
              </a:defRPr>
            </a:lvl7pPr>
            <a:lvl8pPr marL="3657600" lvl="7" indent="-400050" algn="ctr">
              <a:lnSpc>
                <a:spcPct val="20000"/>
              </a:lnSpc>
              <a:spcBef>
                <a:spcPts val="0"/>
              </a:spcBef>
              <a:spcAft>
                <a:spcPts val="0"/>
              </a:spcAft>
              <a:buSzPts val="2700"/>
              <a:buFont typeface="Teko Medium"/>
              <a:buChar char="•"/>
              <a:defRPr sz="2700">
                <a:latin typeface="Teko Medium"/>
                <a:ea typeface="Teko Medium"/>
                <a:cs typeface="Teko Medium"/>
                <a:sym typeface="Teko Medium"/>
              </a:defRPr>
            </a:lvl8pPr>
            <a:lvl9pPr marL="4114800" lvl="8" indent="-400050" algn="ctr">
              <a:lnSpc>
                <a:spcPct val="20000"/>
              </a:lnSpc>
              <a:spcBef>
                <a:spcPts val="0"/>
              </a:spcBef>
              <a:spcAft>
                <a:spcPts val="0"/>
              </a:spcAft>
              <a:buSzPts val="2700"/>
              <a:buFont typeface="Teko Medium"/>
              <a:buChar char="•"/>
              <a:defRPr sz="2700">
                <a:latin typeface="Teko Medium"/>
                <a:ea typeface="Teko Medium"/>
                <a:cs typeface="Teko Medium"/>
                <a:sym typeface="Teko Medium"/>
              </a:defRPr>
            </a:lvl9pPr>
          </a:lstStyle>
          <a:p>
            <a:endParaRPr/>
          </a:p>
        </p:txBody>
      </p:sp>
      <p:sp>
        <p:nvSpPr>
          <p:cNvPr id="22" name="Google Shape;22;p3"/>
          <p:cNvSpPr>
            <a:spLocks noGrp="1"/>
          </p:cNvSpPr>
          <p:nvPr>
            <p:ph type="body" idx="5"/>
          </p:nvPr>
        </p:nvSpPr>
        <p:spPr>
          <a:xfrm>
            <a:off x="452438" y="3063564"/>
            <a:ext cx="381000" cy="381000"/>
          </a:xfrm>
          <a:prstGeom prst="ellipse">
            <a:avLst/>
          </a:prstGeom>
          <a:solidFill>
            <a:schemeClr val="accent2"/>
          </a:solidFill>
          <a:ln>
            <a:noFill/>
          </a:ln>
        </p:spPr>
        <p:txBody>
          <a:bodyPr spcFirstLastPara="1" wrap="square" lIns="0" tIns="0" rIns="0" bIns="0" anchor="t" anchorCtr="0">
            <a:normAutofit/>
          </a:bodyPr>
          <a:lstStyle>
            <a:lvl1pPr marL="457200" lvl="0" indent="-228600" algn="ctr">
              <a:lnSpc>
                <a:spcPct val="20000"/>
              </a:lnSpc>
              <a:spcBef>
                <a:spcPts val="0"/>
              </a:spcBef>
              <a:spcAft>
                <a:spcPts val="0"/>
              </a:spcAft>
              <a:buSzPts val="2700"/>
              <a:buFont typeface="Teko Medium"/>
              <a:buNone/>
              <a:defRPr sz="2700" i="0" baseline="-25000">
                <a:latin typeface="Teko Medium"/>
                <a:ea typeface="Teko Medium"/>
                <a:cs typeface="Teko Medium"/>
                <a:sym typeface="Teko Medium"/>
              </a:defRPr>
            </a:lvl1pPr>
            <a:lvl2pPr marL="914400" lvl="1" indent="-400050" algn="ctr">
              <a:lnSpc>
                <a:spcPct val="20000"/>
              </a:lnSpc>
              <a:spcBef>
                <a:spcPts val="0"/>
              </a:spcBef>
              <a:spcAft>
                <a:spcPts val="0"/>
              </a:spcAft>
              <a:buSzPts val="2700"/>
              <a:buFont typeface="Teko Medium"/>
              <a:buChar char="•"/>
              <a:defRPr sz="2700">
                <a:latin typeface="Teko Medium"/>
                <a:ea typeface="Teko Medium"/>
                <a:cs typeface="Teko Medium"/>
                <a:sym typeface="Teko Medium"/>
              </a:defRPr>
            </a:lvl2pPr>
            <a:lvl3pPr marL="1371600" lvl="2" indent="-400050" algn="ctr">
              <a:lnSpc>
                <a:spcPct val="20000"/>
              </a:lnSpc>
              <a:spcBef>
                <a:spcPts val="0"/>
              </a:spcBef>
              <a:spcAft>
                <a:spcPts val="0"/>
              </a:spcAft>
              <a:buSzPts val="2700"/>
              <a:buFont typeface="Teko Medium"/>
              <a:buChar char="•"/>
              <a:defRPr sz="2700">
                <a:latin typeface="Teko Medium"/>
                <a:ea typeface="Teko Medium"/>
                <a:cs typeface="Teko Medium"/>
                <a:sym typeface="Teko Medium"/>
              </a:defRPr>
            </a:lvl3pPr>
            <a:lvl4pPr marL="1828800" lvl="3" indent="-400050" algn="ctr">
              <a:lnSpc>
                <a:spcPct val="20000"/>
              </a:lnSpc>
              <a:spcBef>
                <a:spcPts val="0"/>
              </a:spcBef>
              <a:spcAft>
                <a:spcPts val="0"/>
              </a:spcAft>
              <a:buSzPts val="2700"/>
              <a:buFont typeface="Teko Medium"/>
              <a:buChar char="•"/>
              <a:defRPr sz="2700">
                <a:latin typeface="Teko Medium"/>
                <a:ea typeface="Teko Medium"/>
                <a:cs typeface="Teko Medium"/>
                <a:sym typeface="Teko Medium"/>
              </a:defRPr>
            </a:lvl4pPr>
            <a:lvl5pPr marL="2286000" lvl="4" indent="-400050" algn="ctr">
              <a:lnSpc>
                <a:spcPct val="20000"/>
              </a:lnSpc>
              <a:spcBef>
                <a:spcPts val="0"/>
              </a:spcBef>
              <a:spcAft>
                <a:spcPts val="0"/>
              </a:spcAft>
              <a:buSzPts val="2700"/>
              <a:buFont typeface="Teko Medium"/>
              <a:buChar char="•"/>
              <a:defRPr sz="2700">
                <a:latin typeface="Teko Medium"/>
                <a:ea typeface="Teko Medium"/>
                <a:cs typeface="Teko Medium"/>
                <a:sym typeface="Teko Medium"/>
              </a:defRPr>
            </a:lvl5pPr>
            <a:lvl6pPr marL="2743200" lvl="5" indent="-400050" algn="ctr">
              <a:lnSpc>
                <a:spcPct val="20000"/>
              </a:lnSpc>
              <a:spcBef>
                <a:spcPts val="0"/>
              </a:spcBef>
              <a:spcAft>
                <a:spcPts val="0"/>
              </a:spcAft>
              <a:buSzPts val="2700"/>
              <a:buFont typeface="Teko Medium"/>
              <a:buChar char="•"/>
              <a:defRPr sz="2700">
                <a:latin typeface="Teko Medium"/>
                <a:ea typeface="Teko Medium"/>
                <a:cs typeface="Teko Medium"/>
                <a:sym typeface="Teko Medium"/>
              </a:defRPr>
            </a:lvl6pPr>
            <a:lvl7pPr marL="3200400" lvl="6" indent="-400050" algn="ctr">
              <a:lnSpc>
                <a:spcPct val="20000"/>
              </a:lnSpc>
              <a:spcBef>
                <a:spcPts val="0"/>
              </a:spcBef>
              <a:spcAft>
                <a:spcPts val="0"/>
              </a:spcAft>
              <a:buSzPts val="2700"/>
              <a:buFont typeface="Teko Medium"/>
              <a:buChar char="•"/>
              <a:defRPr sz="2700">
                <a:latin typeface="Teko Medium"/>
                <a:ea typeface="Teko Medium"/>
                <a:cs typeface="Teko Medium"/>
                <a:sym typeface="Teko Medium"/>
              </a:defRPr>
            </a:lvl7pPr>
            <a:lvl8pPr marL="3657600" lvl="7" indent="-400050" algn="ctr">
              <a:lnSpc>
                <a:spcPct val="20000"/>
              </a:lnSpc>
              <a:spcBef>
                <a:spcPts val="0"/>
              </a:spcBef>
              <a:spcAft>
                <a:spcPts val="0"/>
              </a:spcAft>
              <a:buSzPts val="2700"/>
              <a:buFont typeface="Teko Medium"/>
              <a:buChar char="•"/>
              <a:defRPr sz="2700">
                <a:latin typeface="Teko Medium"/>
                <a:ea typeface="Teko Medium"/>
                <a:cs typeface="Teko Medium"/>
                <a:sym typeface="Teko Medium"/>
              </a:defRPr>
            </a:lvl8pPr>
            <a:lvl9pPr marL="4114800" lvl="8" indent="-400050" algn="ctr">
              <a:lnSpc>
                <a:spcPct val="20000"/>
              </a:lnSpc>
              <a:spcBef>
                <a:spcPts val="0"/>
              </a:spcBef>
              <a:spcAft>
                <a:spcPts val="0"/>
              </a:spcAft>
              <a:buSzPts val="2700"/>
              <a:buFont typeface="Teko Medium"/>
              <a:buChar char="•"/>
              <a:defRPr sz="2700">
                <a:latin typeface="Teko Medium"/>
                <a:ea typeface="Teko Medium"/>
                <a:cs typeface="Teko Medium"/>
                <a:sym typeface="Teko Medium"/>
              </a:defRPr>
            </a:lvl9pPr>
          </a:lstStyle>
          <a:p>
            <a:endParaRPr/>
          </a:p>
        </p:txBody>
      </p:sp>
      <p:sp>
        <p:nvSpPr>
          <p:cNvPr id="23" name="Google Shape;23;p3"/>
          <p:cNvSpPr>
            <a:spLocks noGrp="1"/>
          </p:cNvSpPr>
          <p:nvPr>
            <p:ph type="body" idx="6"/>
          </p:nvPr>
        </p:nvSpPr>
        <p:spPr>
          <a:xfrm>
            <a:off x="4716645" y="1309314"/>
            <a:ext cx="381000" cy="381000"/>
          </a:xfrm>
          <a:prstGeom prst="ellipse">
            <a:avLst/>
          </a:prstGeom>
          <a:solidFill>
            <a:schemeClr val="accent2"/>
          </a:solidFill>
          <a:ln>
            <a:noFill/>
          </a:ln>
        </p:spPr>
        <p:txBody>
          <a:bodyPr spcFirstLastPara="1" wrap="square" lIns="0" tIns="0" rIns="0" bIns="0" anchor="t" anchorCtr="0">
            <a:normAutofit/>
          </a:bodyPr>
          <a:lstStyle>
            <a:lvl1pPr marL="457200" lvl="0" indent="-228600" algn="ctr">
              <a:lnSpc>
                <a:spcPct val="20000"/>
              </a:lnSpc>
              <a:spcBef>
                <a:spcPts val="0"/>
              </a:spcBef>
              <a:spcAft>
                <a:spcPts val="0"/>
              </a:spcAft>
              <a:buSzPts val="2700"/>
              <a:buFont typeface="Teko Medium"/>
              <a:buNone/>
              <a:defRPr sz="2700" i="0" baseline="-25000">
                <a:latin typeface="Teko Medium"/>
                <a:ea typeface="Teko Medium"/>
                <a:cs typeface="Teko Medium"/>
                <a:sym typeface="Teko Medium"/>
              </a:defRPr>
            </a:lvl1pPr>
            <a:lvl2pPr marL="914400" lvl="1" indent="-400050" algn="ctr">
              <a:lnSpc>
                <a:spcPct val="20000"/>
              </a:lnSpc>
              <a:spcBef>
                <a:spcPts val="0"/>
              </a:spcBef>
              <a:spcAft>
                <a:spcPts val="0"/>
              </a:spcAft>
              <a:buSzPts val="2700"/>
              <a:buFont typeface="Teko Medium"/>
              <a:buChar char="•"/>
              <a:defRPr sz="2700">
                <a:latin typeface="Teko Medium"/>
                <a:ea typeface="Teko Medium"/>
                <a:cs typeface="Teko Medium"/>
                <a:sym typeface="Teko Medium"/>
              </a:defRPr>
            </a:lvl2pPr>
            <a:lvl3pPr marL="1371600" lvl="2" indent="-400050" algn="ctr">
              <a:lnSpc>
                <a:spcPct val="20000"/>
              </a:lnSpc>
              <a:spcBef>
                <a:spcPts val="0"/>
              </a:spcBef>
              <a:spcAft>
                <a:spcPts val="0"/>
              </a:spcAft>
              <a:buSzPts val="2700"/>
              <a:buFont typeface="Teko Medium"/>
              <a:buChar char="•"/>
              <a:defRPr sz="2700">
                <a:latin typeface="Teko Medium"/>
                <a:ea typeface="Teko Medium"/>
                <a:cs typeface="Teko Medium"/>
                <a:sym typeface="Teko Medium"/>
              </a:defRPr>
            </a:lvl3pPr>
            <a:lvl4pPr marL="1828800" lvl="3" indent="-400050" algn="ctr">
              <a:lnSpc>
                <a:spcPct val="20000"/>
              </a:lnSpc>
              <a:spcBef>
                <a:spcPts val="0"/>
              </a:spcBef>
              <a:spcAft>
                <a:spcPts val="0"/>
              </a:spcAft>
              <a:buSzPts val="2700"/>
              <a:buFont typeface="Teko Medium"/>
              <a:buChar char="•"/>
              <a:defRPr sz="2700">
                <a:latin typeface="Teko Medium"/>
                <a:ea typeface="Teko Medium"/>
                <a:cs typeface="Teko Medium"/>
                <a:sym typeface="Teko Medium"/>
              </a:defRPr>
            </a:lvl4pPr>
            <a:lvl5pPr marL="2286000" lvl="4" indent="-400050" algn="ctr">
              <a:lnSpc>
                <a:spcPct val="20000"/>
              </a:lnSpc>
              <a:spcBef>
                <a:spcPts val="0"/>
              </a:spcBef>
              <a:spcAft>
                <a:spcPts val="0"/>
              </a:spcAft>
              <a:buSzPts val="2700"/>
              <a:buFont typeface="Teko Medium"/>
              <a:buChar char="•"/>
              <a:defRPr sz="2700">
                <a:latin typeface="Teko Medium"/>
                <a:ea typeface="Teko Medium"/>
                <a:cs typeface="Teko Medium"/>
                <a:sym typeface="Teko Medium"/>
              </a:defRPr>
            </a:lvl5pPr>
            <a:lvl6pPr marL="2743200" lvl="5" indent="-400050" algn="ctr">
              <a:lnSpc>
                <a:spcPct val="20000"/>
              </a:lnSpc>
              <a:spcBef>
                <a:spcPts val="0"/>
              </a:spcBef>
              <a:spcAft>
                <a:spcPts val="0"/>
              </a:spcAft>
              <a:buSzPts val="2700"/>
              <a:buFont typeface="Teko Medium"/>
              <a:buChar char="•"/>
              <a:defRPr sz="2700">
                <a:latin typeface="Teko Medium"/>
                <a:ea typeface="Teko Medium"/>
                <a:cs typeface="Teko Medium"/>
                <a:sym typeface="Teko Medium"/>
              </a:defRPr>
            </a:lvl6pPr>
            <a:lvl7pPr marL="3200400" lvl="6" indent="-400050" algn="ctr">
              <a:lnSpc>
                <a:spcPct val="20000"/>
              </a:lnSpc>
              <a:spcBef>
                <a:spcPts val="0"/>
              </a:spcBef>
              <a:spcAft>
                <a:spcPts val="0"/>
              </a:spcAft>
              <a:buSzPts val="2700"/>
              <a:buFont typeface="Teko Medium"/>
              <a:buChar char="•"/>
              <a:defRPr sz="2700">
                <a:latin typeface="Teko Medium"/>
                <a:ea typeface="Teko Medium"/>
                <a:cs typeface="Teko Medium"/>
                <a:sym typeface="Teko Medium"/>
              </a:defRPr>
            </a:lvl7pPr>
            <a:lvl8pPr marL="3657600" lvl="7" indent="-400050" algn="ctr">
              <a:lnSpc>
                <a:spcPct val="20000"/>
              </a:lnSpc>
              <a:spcBef>
                <a:spcPts val="0"/>
              </a:spcBef>
              <a:spcAft>
                <a:spcPts val="0"/>
              </a:spcAft>
              <a:buSzPts val="2700"/>
              <a:buFont typeface="Teko Medium"/>
              <a:buChar char="•"/>
              <a:defRPr sz="2700">
                <a:latin typeface="Teko Medium"/>
                <a:ea typeface="Teko Medium"/>
                <a:cs typeface="Teko Medium"/>
                <a:sym typeface="Teko Medium"/>
              </a:defRPr>
            </a:lvl8pPr>
            <a:lvl9pPr marL="4114800" lvl="8" indent="-400050" algn="ctr">
              <a:lnSpc>
                <a:spcPct val="20000"/>
              </a:lnSpc>
              <a:spcBef>
                <a:spcPts val="0"/>
              </a:spcBef>
              <a:spcAft>
                <a:spcPts val="0"/>
              </a:spcAft>
              <a:buSzPts val="2700"/>
              <a:buFont typeface="Teko Medium"/>
              <a:buChar char="•"/>
              <a:defRPr sz="2700">
                <a:latin typeface="Teko Medium"/>
                <a:ea typeface="Teko Medium"/>
                <a:cs typeface="Teko Medium"/>
                <a:sym typeface="Teko Medium"/>
              </a:defRPr>
            </a:lvl9pPr>
          </a:lstStyle>
          <a:p>
            <a:endParaRPr/>
          </a:p>
        </p:txBody>
      </p:sp>
      <p:sp>
        <p:nvSpPr>
          <p:cNvPr id="24" name="Google Shape;24;p3"/>
          <p:cNvSpPr>
            <a:spLocks noGrp="1"/>
          </p:cNvSpPr>
          <p:nvPr>
            <p:ph type="body" idx="7"/>
          </p:nvPr>
        </p:nvSpPr>
        <p:spPr>
          <a:xfrm>
            <a:off x="4716645" y="1894064"/>
            <a:ext cx="381000" cy="381000"/>
          </a:xfrm>
          <a:prstGeom prst="ellipse">
            <a:avLst/>
          </a:prstGeom>
          <a:solidFill>
            <a:schemeClr val="accent2"/>
          </a:solidFill>
          <a:ln>
            <a:noFill/>
          </a:ln>
        </p:spPr>
        <p:txBody>
          <a:bodyPr spcFirstLastPara="1" wrap="square" lIns="0" tIns="0" rIns="0" bIns="0" anchor="t" anchorCtr="0">
            <a:normAutofit/>
          </a:bodyPr>
          <a:lstStyle>
            <a:lvl1pPr marL="457200" lvl="0" indent="-228600" algn="ctr">
              <a:lnSpc>
                <a:spcPct val="20000"/>
              </a:lnSpc>
              <a:spcBef>
                <a:spcPts val="0"/>
              </a:spcBef>
              <a:spcAft>
                <a:spcPts val="0"/>
              </a:spcAft>
              <a:buSzPts val="2700"/>
              <a:buFont typeface="Teko Medium"/>
              <a:buNone/>
              <a:defRPr sz="2700" i="0" baseline="-25000">
                <a:latin typeface="Teko Medium"/>
                <a:ea typeface="Teko Medium"/>
                <a:cs typeface="Teko Medium"/>
                <a:sym typeface="Teko Medium"/>
              </a:defRPr>
            </a:lvl1pPr>
            <a:lvl2pPr marL="914400" lvl="1" indent="-400050" algn="ctr">
              <a:lnSpc>
                <a:spcPct val="20000"/>
              </a:lnSpc>
              <a:spcBef>
                <a:spcPts val="0"/>
              </a:spcBef>
              <a:spcAft>
                <a:spcPts val="0"/>
              </a:spcAft>
              <a:buSzPts val="2700"/>
              <a:buFont typeface="Teko Medium"/>
              <a:buChar char="•"/>
              <a:defRPr sz="2700">
                <a:latin typeface="Teko Medium"/>
                <a:ea typeface="Teko Medium"/>
                <a:cs typeface="Teko Medium"/>
                <a:sym typeface="Teko Medium"/>
              </a:defRPr>
            </a:lvl2pPr>
            <a:lvl3pPr marL="1371600" lvl="2" indent="-400050" algn="ctr">
              <a:lnSpc>
                <a:spcPct val="20000"/>
              </a:lnSpc>
              <a:spcBef>
                <a:spcPts val="0"/>
              </a:spcBef>
              <a:spcAft>
                <a:spcPts val="0"/>
              </a:spcAft>
              <a:buSzPts val="2700"/>
              <a:buFont typeface="Teko Medium"/>
              <a:buChar char="•"/>
              <a:defRPr sz="2700">
                <a:latin typeface="Teko Medium"/>
                <a:ea typeface="Teko Medium"/>
                <a:cs typeface="Teko Medium"/>
                <a:sym typeface="Teko Medium"/>
              </a:defRPr>
            </a:lvl3pPr>
            <a:lvl4pPr marL="1828800" lvl="3" indent="-400050" algn="ctr">
              <a:lnSpc>
                <a:spcPct val="20000"/>
              </a:lnSpc>
              <a:spcBef>
                <a:spcPts val="0"/>
              </a:spcBef>
              <a:spcAft>
                <a:spcPts val="0"/>
              </a:spcAft>
              <a:buSzPts val="2700"/>
              <a:buFont typeface="Teko Medium"/>
              <a:buChar char="•"/>
              <a:defRPr sz="2700">
                <a:latin typeface="Teko Medium"/>
                <a:ea typeface="Teko Medium"/>
                <a:cs typeface="Teko Medium"/>
                <a:sym typeface="Teko Medium"/>
              </a:defRPr>
            </a:lvl4pPr>
            <a:lvl5pPr marL="2286000" lvl="4" indent="-400050" algn="ctr">
              <a:lnSpc>
                <a:spcPct val="20000"/>
              </a:lnSpc>
              <a:spcBef>
                <a:spcPts val="0"/>
              </a:spcBef>
              <a:spcAft>
                <a:spcPts val="0"/>
              </a:spcAft>
              <a:buSzPts val="2700"/>
              <a:buFont typeface="Teko Medium"/>
              <a:buChar char="•"/>
              <a:defRPr sz="2700">
                <a:latin typeface="Teko Medium"/>
                <a:ea typeface="Teko Medium"/>
                <a:cs typeface="Teko Medium"/>
                <a:sym typeface="Teko Medium"/>
              </a:defRPr>
            </a:lvl5pPr>
            <a:lvl6pPr marL="2743200" lvl="5" indent="-400050" algn="ctr">
              <a:lnSpc>
                <a:spcPct val="20000"/>
              </a:lnSpc>
              <a:spcBef>
                <a:spcPts val="0"/>
              </a:spcBef>
              <a:spcAft>
                <a:spcPts val="0"/>
              </a:spcAft>
              <a:buSzPts val="2700"/>
              <a:buFont typeface="Teko Medium"/>
              <a:buChar char="•"/>
              <a:defRPr sz="2700">
                <a:latin typeface="Teko Medium"/>
                <a:ea typeface="Teko Medium"/>
                <a:cs typeface="Teko Medium"/>
                <a:sym typeface="Teko Medium"/>
              </a:defRPr>
            </a:lvl6pPr>
            <a:lvl7pPr marL="3200400" lvl="6" indent="-400050" algn="ctr">
              <a:lnSpc>
                <a:spcPct val="20000"/>
              </a:lnSpc>
              <a:spcBef>
                <a:spcPts val="0"/>
              </a:spcBef>
              <a:spcAft>
                <a:spcPts val="0"/>
              </a:spcAft>
              <a:buSzPts val="2700"/>
              <a:buFont typeface="Teko Medium"/>
              <a:buChar char="•"/>
              <a:defRPr sz="2700">
                <a:latin typeface="Teko Medium"/>
                <a:ea typeface="Teko Medium"/>
                <a:cs typeface="Teko Medium"/>
                <a:sym typeface="Teko Medium"/>
              </a:defRPr>
            </a:lvl7pPr>
            <a:lvl8pPr marL="3657600" lvl="7" indent="-400050" algn="ctr">
              <a:lnSpc>
                <a:spcPct val="20000"/>
              </a:lnSpc>
              <a:spcBef>
                <a:spcPts val="0"/>
              </a:spcBef>
              <a:spcAft>
                <a:spcPts val="0"/>
              </a:spcAft>
              <a:buSzPts val="2700"/>
              <a:buFont typeface="Teko Medium"/>
              <a:buChar char="•"/>
              <a:defRPr sz="2700">
                <a:latin typeface="Teko Medium"/>
                <a:ea typeface="Teko Medium"/>
                <a:cs typeface="Teko Medium"/>
                <a:sym typeface="Teko Medium"/>
              </a:defRPr>
            </a:lvl8pPr>
            <a:lvl9pPr marL="4114800" lvl="8" indent="-400050" algn="ctr">
              <a:lnSpc>
                <a:spcPct val="20000"/>
              </a:lnSpc>
              <a:spcBef>
                <a:spcPts val="0"/>
              </a:spcBef>
              <a:spcAft>
                <a:spcPts val="0"/>
              </a:spcAft>
              <a:buSzPts val="2700"/>
              <a:buFont typeface="Teko Medium"/>
              <a:buChar char="•"/>
              <a:defRPr sz="2700">
                <a:latin typeface="Teko Medium"/>
                <a:ea typeface="Teko Medium"/>
                <a:cs typeface="Teko Medium"/>
                <a:sym typeface="Teko Medium"/>
              </a:defRPr>
            </a:lvl9pPr>
          </a:lstStyle>
          <a:p>
            <a:endParaRPr/>
          </a:p>
        </p:txBody>
      </p:sp>
      <p:sp>
        <p:nvSpPr>
          <p:cNvPr id="25" name="Google Shape;25;p3"/>
          <p:cNvSpPr>
            <a:spLocks noGrp="1"/>
          </p:cNvSpPr>
          <p:nvPr>
            <p:ph type="body" idx="8"/>
          </p:nvPr>
        </p:nvSpPr>
        <p:spPr>
          <a:xfrm>
            <a:off x="4716645" y="2478814"/>
            <a:ext cx="381000" cy="381000"/>
          </a:xfrm>
          <a:prstGeom prst="ellipse">
            <a:avLst/>
          </a:prstGeom>
          <a:solidFill>
            <a:schemeClr val="accent2"/>
          </a:solidFill>
          <a:ln>
            <a:noFill/>
          </a:ln>
        </p:spPr>
        <p:txBody>
          <a:bodyPr spcFirstLastPara="1" wrap="square" lIns="0" tIns="0" rIns="0" bIns="0" anchor="t" anchorCtr="0">
            <a:normAutofit/>
          </a:bodyPr>
          <a:lstStyle>
            <a:lvl1pPr marL="457200" lvl="0" indent="-228600" algn="ctr">
              <a:lnSpc>
                <a:spcPct val="20000"/>
              </a:lnSpc>
              <a:spcBef>
                <a:spcPts val="0"/>
              </a:spcBef>
              <a:spcAft>
                <a:spcPts val="0"/>
              </a:spcAft>
              <a:buSzPts val="2700"/>
              <a:buFont typeface="Teko Medium"/>
              <a:buNone/>
              <a:defRPr sz="2700" i="0" baseline="-25000">
                <a:latin typeface="Teko Medium"/>
                <a:ea typeface="Teko Medium"/>
                <a:cs typeface="Teko Medium"/>
                <a:sym typeface="Teko Medium"/>
              </a:defRPr>
            </a:lvl1pPr>
            <a:lvl2pPr marL="914400" lvl="1" indent="-400050" algn="ctr">
              <a:lnSpc>
                <a:spcPct val="20000"/>
              </a:lnSpc>
              <a:spcBef>
                <a:spcPts val="0"/>
              </a:spcBef>
              <a:spcAft>
                <a:spcPts val="0"/>
              </a:spcAft>
              <a:buSzPts val="2700"/>
              <a:buFont typeface="Teko Medium"/>
              <a:buChar char="•"/>
              <a:defRPr sz="2700">
                <a:latin typeface="Teko Medium"/>
                <a:ea typeface="Teko Medium"/>
                <a:cs typeface="Teko Medium"/>
                <a:sym typeface="Teko Medium"/>
              </a:defRPr>
            </a:lvl2pPr>
            <a:lvl3pPr marL="1371600" lvl="2" indent="-400050" algn="ctr">
              <a:lnSpc>
                <a:spcPct val="20000"/>
              </a:lnSpc>
              <a:spcBef>
                <a:spcPts val="0"/>
              </a:spcBef>
              <a:spcAft>
                <a:spcPts val="0"/>
              </a:spcAft>
              <a:buSzPts val="2700"/>
              <a:buFont typeface="Teko Medium"/>
              <a:buChar char="•"/>
              <a:defRPr sz="2700">
                <a:latin typeface="Teko Medium"/>
                <a:ea typeface="Teko Medium"/>
                <a:cs typeface="Teko Medium"/>
                <a:sym typeface="Teko Medium"/>
              </a:defRPr>
            </a:lvl3pPr>
            <a:lvl4pPr marL="1828800" lvl="3" indent="-400050" algn="ctr">
              <a:lnSpc>
                <a:spcPct val="20000"/>
              </a:lnSpc>
              <a:spcBef>
                <a:spcPts val="0"/>
              </a:spcBef>
              <a:spcAft>
                <a:spcPts val="0"/>
              </a:spcAft>
              <a:buSzPts val="2700"/>
              <a:buFont typeface="Teko Medium"/>
              <a:buChar char="•"/>
              <a:defRPr sz="2700">
                <a:latin typeface="Teko Medium"/>
                <a:ea typeface="Teko Medium"/>
                <a:cs typeface="Teko Medium"/>
                <a:sym typeface="Teko Medium"/>
              </a:defRPr>
            </a:lvl4pPr>
            <a:lvl5pPr marL="2286000" lvl="4" indent="-400050" algn="ctr">
              <a:lnSpc>
                <a:spcPct val="20000"/>
              </a:lnSpc>
              <a:spcBef>
                <a:spcPts val="0"/>
              </a:spcBef>
              <a:spcAft>
                <a:spcPts val="0"/>
              </a:spcAft>
              <a:buSzPts val="2700"/>
              <a:buFont typeface="Teko Medium"/>
              <a:buChar char="•"/>
              <a:defRPr sz="2700">
                <a:latin typeface="Teko Medium"/>
                <a:ea typeface="Teko Medium"/>
                <a:cs typeface="Teko Medium"/>
                <a:sym typeface="Teko Medium"/>
              </a:defRPr>
            </a:lvl5pPr>
            <a:lvl6pPr marL="2743200" lvl="5" indent="-400050" algn="ctr">
              <a:lnSpc>
                <a:spcPct val="20000"/>
              </a:lnSpc>
              <a:spcBef>
                <a:spcPts val="0"/>
              </a:spcBef>
              <a:spcAft>
                <a:spcPts val="0"/>
              </a:spcAft>
              <a:buSzPts val="2700"/>
              <a:buFont typeface="Teko Medium"/>
              <a:buChar char="•"/>
              <a:defRPr sz="2700">
                <a:latin typeface="Teko Medium"/>
                <a:ea typeface="Teko Medium"/>
                <a:cs typeface="Teko Medium"/>
                <a:sym typeface="Teko Medium"/>
              </a:defRPr>
            </a:lvl6pPr>
            <a:lvl7pPr marL="3200400" lvl="6" indent="-400050" algn="ctr">
              <a:lnSpc>
                <a:spcPct val="20000"/>
              </a:lnSpc>
              <a:spcBef>
                <a:spcPts val="0"/>
              </a:spcBef>
              <a:spcAft>
                <a:spcPts val="0"/>
              </a:spcAft>
              <a:buSzPts val="2700"/>
              <a:buFont typeface="Teko Medium"/>
              <a:buChar char="•"/>
              <a:defRPr sz="2700">
                <a:latin typeface="Teko Medium"/>
                <a:ea typeface="Teko Medium"/>
                <a:cs typeface="Teko Medium"/>
                <a:sym typeface="Teko Medium"/>
              </a:defRPr>
            </a:lvl7pPr>
            <a:lvl8pPr marL="3657600" lvl="7" indent="-400050" algn="ctr">
              <a:lnSpc>
                <a:spcPct val="20000"/>
              </a:lnSpc>
              <a:spcBef>
                <a:spcPts val="0"/>
              </a:spcBef>
              <a:spcAft>
                <a:spcPts val="0"/>
              </a:spcAft>
              <a:buSzPts val="2700"/>
              <a:buFont typeface="Teko Medium"/>
              <a:buChar char="•"/>
              <a:defRPr sz="2700">
                <a:latin typeface="Teko Medium"/>
                <a:ea typeface="Teko Medium"/>
                <a:cs typeface="Teko Medium"/>
                <a:sym typeface="Teko Medium"/>
              </a:defRPr>
            </a:lvl8pPr>
            <a:lvl9pPr marL="4114800" lvl="8" indent="-400050" algn="ctr">
              <a:lnSpc>
                <a:spcPct val="20000"/>
              </a:lnSpc>
              <a:spcBef>
                <a:spcPts val="0"/>
              </a:spcBef>
              <a:spcAft>
                <a:spcPts val="0"/>
              </a:spcAft>
              <a:buSzPts val="2700"/>
              <a:buFont typeface="Teko Medium"/>
              <a:buChar char="•"/>
              <a:defRPr sz="2700">
                <a:latin typeface="Teko Medium"/>
                <a:ea typeface="Teko Medium"/>
                <a:cs typeface="Teko Medium"/>
                <a:sym typeface="Teko Medium"/>
              </a:defRPr>
            </a:lvl9pPr>
          </a:lstStyle>
          <a:p>
            <a:endParaRPr/>
          </a:p>
        </p:txBody>
      </p:sp>
      <p:sp>
        <p:nvSpPr>
          <p:cNvPr id="26" name="Google Shape;26;p3"/>
          <p:cNvSpPr>
            <a:spLocks noGrp="1"/>
          </p:cNvSpPr>
          <p:nvPr>
            <p:ph type="body" idx="9"/>
          </p:nvPr>
        </p:nvSpPr>
        <p:spPr>
          <a:xfrm>
            <a:off x="4716645" y="3648314"/>
            <a:ext cx="381000" cy="381000"/>
          </a:xfrm>
          <a:prstGeom prst="ellipse">
            <a:avLst/>
          </a:prstGeom>
          <a:solidFill>
            <a:schemeClr val="accent2"/>
          </a:solidFill>
          <a:ln>
            <a:noFill/>
          </a:ln>
        </p:spPr>
        <p:txBody>
          <a:bodyPr spcFirstLastPara="1" wrap="square" lIns="0" tIns="0" rIns="0" bIns="0" anchor="t" anchorCtr="0">
            <a:normAutofit/>
          </a:bodyPr>
          <a:lstStyle>
            <a:lvl1pPr marL="457200" lvl="0" indent="-228600" algn="ctr">
              <a:lnSpc>
                <a:spcPct val="20000"/>
              </a:lnSpc>
              <a:spcBef>
                <a:spcPts val="0"/>
              </a:spcBef>
              <a:spcAft>
                <a:spcPts val="0"/>
              </a:spcAft>
              <a:buSzPts val="2700"/>
              <a:buFont typeface="Teko Medium"/>
              <a:buNone/>
              <a:defRPr sz="2700" i="0" baseline="-25000">
                <a:latin typeface="Teko Medium"/>
                <a:ea typeface="Teko Medium"/>
                <a:cs typeface="Teko Medium"/>
                <a:sym typeface="Teko Medium"/>
              </a:defRPr>
            </a:lvl1pPr>
            <a:lvl2pPr marL="914400" lvl="1" indent="-400050" algn="ctr">
              <a:lnSpc>
                <a:spcPct val="20000"/>
              </a:lnSpc>
              <a:spcBef>
                <a:spcPts val="0"/>
              </a:spcBef>
              <a:spcAft>
                <a:spcPts val="0"/>
              </a:spcAft>
              <a:buSzPts val="2700"/>
              <a:buFont typeface="Teko Medium"/>
              <a:buChar char="•"/>
              <a:defRPr sz="2700">
                <a:latin typeface="Teko Medium"/>
                <a:ea typeface="Teko Medium"/>
                <a:cs typeface="Teko Medium"/>
                <a:sym typeface="Teko Medium"/>
              </a:defRPr>
            </a:lvl2pPr>
            <a:lvl3pPr marL="1371600" lvl="2" indent="-400050" algn="ctr">
              <a:lnSpc>
                <a:spcPct val="20000"/>
              </a:lnSpc>
              <a:spcBef>
                <a:spcPts val="0"/>
              </a:spcBef>
              <a:spcAft>
                <a:spcPts val="0"/>
              </a:spcAft>
              <a:buSzPts val="2700"/>
              <a:buFont typeface="Teko Medium"/>
              <a:buChar char="•"/>
              <a:defRPr sz="2700">
                <a:latin typeface="Teko Medium"/>
                <a:ea typeface="Teko Medium"/>
                <a:cs typeface="Teko Medium"/>
                <a:sym typeface="Teko Medium"/>
              </a:defRPr>
            </a:lvl3pPr>
            <a:lvl4pPr marL="1828800" lvl="3" indent="-400050" algn="ctr">
              <a:lnSpc>
                <a:spcPct val="20000"/>
              </a:lnSpc>
              <a:spcBef>
                <a:spcPts val="0"/>
              </a:spcBef>
              <a:spcAft>
                <a:spcPts val="0"/>
              </a:spcAft>
              <a:buSzPts val="2700"/>
              <a:buFont typeface="Teko Medium"/>
              <a:buChar char="•"/>
              <a:defRPr sz="2700">
                <a:latin typeface="Teko Medium"/>
                <a:ea typeface="Teko Medium"/>
                <a:cs typeface="Teko Medium"/>
                <a:sym typeface="Teko Medium"/>
              </a:defRPr>
            </a:lvl4pPr>
            <a:lvl5pPr marL="2286000" lvl="4" indent="-400050" algn="ctr">
              <a:lnSpc>
                <a:spcPct val="20000"/>
              </a:lnSpc>
              <a:spcBef>
                <a:spcPts val="0"/>
              </a:spcBef>
              <a:spcAft>
                <a:spcPts val="0"/>
              </a:spcAft>
              <a:buSzPts val="2700"/>
              <a:buFont typeface="Teko Medium"/>
              <a:buChar char="•"/>
              <a:defRPr sz="2700">
                <a:latin typeface="Teko Medium"/>
                <a:ea typeface="Teko Medium"/>
                <a:cs typeface="Teko Medium"/>
                <a:sym typeface="Teko Medium"/>
              </a:defRPr>
            </a:lvl5pPr>
            <a:lvl6pPr marL="2743200" lvl="5" indent="-400050" algn="ctr">
              <a:lnSpc>
                <a:spcPct val="20000"/>
              </a:lnSpc>
              <a:spcBef>
                <a:spcPts val="0"/>
              </a:spcBef>
              <a:spcAft>
                <a:spcPts val="0"/>
              </a:spcAft>
              <a:buSzPts val="2700"/>
              <a:buFont typeface="Teko Medium"/>
              <a:buChar char="•"/>
              <a:defRPr sz="2700">
                <a:latin typeface="Teko Medium"/>
                <a:ea typeface="Teko Medium"/>
                <a:cs typeface="Teko Medium"/>
                <a:sym typeface="Teko Medium"/>
              </a:defRPr>
            </a:lvl6pPr>
            <a:lvl7pPr marL="3200400" lvl="6" indent="-400050" algn="ctr">
              <a:lnSpc>
                <a:spcPct val="20000"/>
              </a:lnSpc>
              <a:spcBef>
                <a:spcPts val="0"/>
              </a:spcBef>
              <a:spcAft>
                <a:spcPts val="0"/>
              </a:spcAft>
              <a:buSzPts val="2700"/>
              <a:buFont typeface="Teko Medium"/>
              <a:buChar char="•"/>
              <a:defRPr sz="2700">
                <a:latin typeface="Teko Medium"/>
                <a:ea typeface="Teko Medium"/>
                <a:cs typeface="Teko Medium"/>
                <a:sym typeface="Teko Medium"/>
              </a:defRPr>
            </a:lvl7pPr>
            <a:lvl8pPr marL="3657600" lvl="7" indent="-400050" algn="ctr">
              <a:lnSpc>
                <a:spcPct val="20000"/>
              </a:lnSpc>
              <a:spcBef>
                <a:spcPts val="0"/>
              </a:spcBef>
              <a:spcAft>
                <a:spcPts val="0"/>
              </a:spcAft>
              <a:buSzPts val="2700"/>
              <a:buFont typeface="Teko Medium"/>
              <a:buChar char="•"/>
              <a:defRPr sz="2700">
                <a:latin typeface="Teko Medium"/>
                <a:ea typeface="Teko Medium"/>
                <a:cs typeface="Teko Medium"/>
                <a:sym typeface="Teko Medium"/>
              </a:defRPr>
            </a:lvl8pPr>
            <a:lvl9pPr marL="4114800" lvl="8" indent="-400050" algn="ctr">
              <a:lnSpc>
                <a:spcPct val="20000"/>
              </a:lnSpc>
              <a:spcBef>
                <a:spcPts val="0"/>
              </a:spcBef>
              <a:spcAft>
                <a:spcPts val="0"/>
              </a:spcAft>
              <a:buSzPts val="2700"/>
              <a:buFont typeface="Teko Medium"/>
              <a:buChar char="•"/>
              <a:defRPr sz="2700">
                <a:latin typeface="Teko Medium"/>
                <a:ea typeface="Teko Medium"/>
                <a:cs typeface="Teko Medium"/>
                <a:sym typeface="Teko Medium"/>
              </a:defRPr>
            </a:lvl9pPr>
          </a:lstStyle>
          <a:p>
            <a:endParaRPr/>
          </a:p>
        </p:txBody>
      </p:sp>
      <p:sp>
        <p:nvSpPr>
          <p:cNvPr id="27" name="Google Shape;27;p3"/>
          <p:cNvSpPr>
            <a:spLocks noGrp="1"/>
          </p:cNvSpPr>
          <p:nvPr>
            <p:ph type="body" idx="13"/>
          </p:nvPr>
        </p:nvSpPr>
        <p:spPr>
          <a:xfrm>
            <a:off x="4716645" y="3063564"/>
            <a:ext cx="381000" cy="381000"/>
          </a:xfrm>
          <a:prstGeom prst="ellipse">
            <a:avLst/>
          </a:prstGeom>
          <a:solidFill>
            <a:schemeClr val="accent2"/>
          </a:solidFill>
          <a:ln>
            <a:noFill/>
          </a:ln>
        </p:spPr>
        <p:txBody>
          <a:bodyPr spcFirstLastPara="1" wrap="square" lIns="0" tIns="0" rIns="0" bIns="0" anchor="t" anchorCtr="0">
            <a:normAutofit/>
          </a:bodyPr>
          <a:lstStyle>
            <a:lvl1pPr marL="457200" lvl="0" indent="-228600" algn="ctr">
              <a:lnSpc>
                <a:spcPct val="20000"/>
              </a:lnSpc>
              <a:spcBef>
                <a:spcPts val="0"/>
              </a:spcBef>
              <a:spcAft>
                <a:spcPts val="0"/>
              </a:spcAft>
              <a:buSzPts val="2700"/>
              <a:buFont typeface="Teko Medium"/>
              <a:buNone/>
              <a:defRPr sz="2700" i="0" baseline="-25000">
                <a:latin typeface="Teko Medium"/>
                <a:ea typeface="Teko Medium"/>
                <a:cs typeface="Teko Medium"/>
                <a:sym typeface="Teko Medium"/>
              </a:defRPr>
            </a:lvl1pPr>
            <a:lvl2pPr marL="914400" lvl="1" indent="-400050" algn="ctr">
              <a:lnSpc>
                <a:spcPct val="20000"/>
              </a:lnSpc>
              <a:spcBef>
                <a:spcPts val="0"/>
              </a:spcBef>
              <a:spcAft>
                <a:spcPts val="0"/>
              </a:spcAft>
              <a:buSzPts val="2700"/>
              <a:buFont typeface="Teko Medium"/>
              <a:buChar char="•"/>
              <a:defRPr sz="2700">
                <a:latin typeface="Teko Medium"/>
                <a:ea typeface="Teko Medium"/>
                <a:cs typeface="Teko Medium"/>
                <a:sym typeface="Teko Medium"/>
              </a:defRPr>
            </a:lvl2pPr>
            <a:lvl3pPr marL="1371600" lvl="2" indent="-400050" algn="ctr">
              <a:lnSpc>
                <a:spcPct val="20000"/>
              </a:lnSpc>
              <a:spcBef>
                <a:spcPts val="0"/>
              </a:spcBef>
              <a:spcAft>
                <a:spcPts val="0"/>
              </a:spcAft>
              <a:buSzPts val="2700"/>
              <a:buFont typeface="Teko Medium"/>
              <a:buChar char="•"/>
              <a:defRPr sz="2700">
                <a:latin typeface="Teko Medium"/>
                <a:ea typeface="Teko Medium"/>
                <a:cs typeface="Teko Medium"/>
                <a:sym typeface="Teko Medium"/>
              </a:defRPr>
            </a:lvl3pPr>
            <a:lvl4pPr marL="1828800" lvl="3" indent="-400050" algn="ctr">
              <a:lnSpc>
                <a:spcPct val="20000"/>
              </a:lnSpc>
              <a:spcBef>
                <a:spcPts val="0"/>
              </a:spcBef>
              <a:spcAft>
                <a:spcPts val="0"/>
              </a:spcAft>
              <a:buSzPts val="2700"/>
              <a:buFont typeface="Teko Medium"/>
              <a:buChar char="•"/>
              <a:defRPr sz="2700">
                <a:latin typeface="Teko Medium"/>
                <a:ea typeface="Teko Medium"/>
                <a:cs typeface="Teko Medium"/>
                <a:sym typeface="Teko Medium"/>
              </a:defRPr>
            </a:lvl4pPr>
            <a:lvl5pPr marL="2286000" lvl="4" indent="-400050" algn="ctr">
              <a:lnSpc>
                <a:spcPct val="20000"/>
              </a:lnSpc>
              <a:spcBef>
                <a:spcPts val="0"/>
              </a:spcBef>
              <a:spcAft>
                <a:spcPts val="0"/>
              </a:spcAft>
              <a:buSzPts val="2700"/>
              <a:buFont typeface="Teko Medium"/>
              <a:buChar char="•"/>
              <a:defRPr sz="2700">
                <a:latin typeface="Teko Medium"/>
                <a:ea typeface="Teko Medium"/>
                <a:cs typeface="Teko Medium"/>
                <a:sym typeface="Teko Medium"/>
              </a:defRPr>
            </a:lvl5pPr>
            <a:lvl6pPr marL="2743200" lvl="5" indent="-400050" algn="ctr">
              <a:lnSpc>
                <a:spcPct val="20000"/>
              </a:lnSpc>
              <a:spcBef>
                <a:spcPts val="0"/>
              </a:spcBef>
              <a:spcAft>
                <a:spcPts val="0"/>
              </a:spcAft>
              <a:buSzPts val="2700"/>
              <a:buFont typeface="Teko Medium"/>
              <a:buChar char="•"/>
              <a:defRPr sz="2700">
                <a:latin typeface="Teko Medium"/>
                <a:ea typeface="Teko Medium"/>
                <a:cs typeface="Teko Medium"/>
                <a:sym typeface="Teko Medium"/>
              </a:defRPr>
            </a:lvl6pPr>
            <a:lvl7pPr marL="3200400" lvl="6" indent="-400050" algn="ctr">
              <a:lnSpc>
                <a:spcPct val="20000"/>
              </a:lnSpc>
              <a:spcBef>
                <a:spcPts val="0"/>
              </a:spcBef>
              <a:spcAft>
                <a:spcPts val="0"/>
              </a:spcAft>
              <a:buSzPts val="2700"/>
              <a:buFont typeface="Teko Medium"/>
              <a:buChar char="•"/>
              <a:defRPr sz="2700">
                <a:latin typeface="Teko Medium"/>
                <a:ea typeface="Teko Medium"/>
                <a:cs typeface="Teko Medium"/>
                <a:sym typeface="Teko Medium"/>
              </a:defRPr>
            </a:lvl7pPr>
            <a:lvl8pPr marL="3657600" lvl="7" indent="-400050" algn="ctr">
              <a:lnSpc>
                <a:spcPct val="20000"/>
              </a:lnSpc>
              <a:spcBef>
                <a:spcPts val="0"/>
              </a:spcBef>
              <a:spcAft>
                <a:spcPts val="0"/>
              </a:spcAft>
              <a:buSzPts val="2700"/>
              <a:buFont typeface="Teko Medium"/>
              <a:buChar char="•"/>
              <a:defRPr sz="2700">
                <a:latin typeface="Teko Medium"/>
                <a:ea typeface="Teko Medium"/>
                <a:cs typeface="Teko Medium"/>
                <a:sym typeface="Teko Medium"/>
              </a:defRPr>
            </a:lvl8pPr>
            <a:lvl9pPr marL="4114800" lvl="8" indent="-400050" algn="ctr">
              <a:lnSpc>
                <a:spcPct val="20000"/>
              </a:lnSpc>
              <a:spcBef>
                <a:spcPts val="0"/>
              </a:spcBef>
              <a:spcAft>
                <a:spcPts val="0"/>
              </a:spcAft>
              <a:buSzPts val="2700"/>
              <a:buFont typeface="Teko Medium"/>
              <a:buChar char="•"/>
              <a:defRPr sz="2700">
                <a:latin typeface="Teko Medium"/>
                <a:ea typeface="Teko Medium"/>
                <a:cs typeface="Teko Medium"/>
                <a:sym typeface="Teko Medium"/>
              </a:defRPr>
            </a:lvl9pPr>
          </a:lstStyle>
          <a:p>
            <a:endParaRPr/>
          </a:p>
        </p:txBody>
      </p:sp>
      <p:sp>
        <p:nvSpPr>
          <p:cNvPr id="28" name="Google Shape;28;p3"/>
          <p:cNvSpPr txBox="1">
            <a:spLocks noGrp="1"/>
          </p:cNvSpPr>
          <p:nvPr>
            <p:ph type="title"/>
          </p:nvPr>
        </p:nvSpPr>
        <p:spPr>
          <a:xfrm>
            <a:off x="457200" y="402336"/>
            <a:ext cx="6375400" cy="657225"/>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chemeClr val="dk1"/>
              </a:buClr>
              <a:buSzPts val="1800"/>
              <a:buNone/>
              <a:defRPr/>
            </a:lvl1pPr>
            <a:lvl2pPr lvl="1" algn="l">
              <a:lnSpc>
                <a:spcPct val="80000"/>
              </a:lnSpc>
              <a:spcBef>
                <a:spcPts val="0"/>
              </a:spcBef>
              <a:spcAft>
                <a:spcPts val="0"/>
              </a:spcAft>
              <a:buClr>
                <a:srgbClr val="182B49"/>
              </a:buClr>
              <a:buSzPts val="1800"/>
              <a:buNone/>
              <a:defRPr/>
            </a:lvl2pPr>
            <a:lvl3pPr lvl="2" algn="l">
              <a:lnSpc>
                <a:spcPct val="80000"/>
              </a:lnSpc>
              <a:spcBef>
                <a:spcPts val="0"/>
              </a:spcBef>
              <a:spcAft>
                <a:spcPts val="0"/>
              </a:spcAft>
              <a:buClr>
                <a:srgbClr val="182B49"/>
              </a:buClr>
              <a:buSzPts val="1800"/>
              <a:buNone/>
              <a:defRPr/>
            </a:lvl3pPr>
            <a:lvl4pPr lvl="3" algn="l">
              <a:lnSpc>
                <a:spcPct val="80000"/>
              </a:lnSpc>
              <a:spcBef>
                <a:spcPts val="0"/>
              </a:spcBef>
              <a:spcAft>
                <a:spcPts val="0"/>
              </a:spcAft>
              <a:buClr>
                <a:srgbClr val="182B49"/>
              </a:buClr>
              <a:buSzPts val="1800"/>
              <a:buNone/>
              <a:defRPr/>
            </a:lvl4pPr>
            <a:lvl5pPr lvl="4" algn="l">
              <a:lnSpc>
                <a:spcPct val="80000"/>
              </a:lnSpc>
              <a:spcBef>
                <a:spcPts val="0"/>
              </a:spcBef>
              <a:spcAft>
                <a:spcPts val="0"/>
              </a:spcAft>
              <a:buClr>
                <a:srgbClr val="182B49"/>
              </a:buClr>
              <a:buSzPts val="1800"/>
              <a:buNone/>
              <a:defRPr/>
            </a:lvl5pPr>
            <a:lvl6pPr lvl="5" algn="l">
              <a:lnSpc>
                <a:spcPct val="80000"/>
              </a:lnSpc>
              <a:spcBef>
                <a:spcPts val="0"/>
              </a:spcBef>
              <a:spcAft>
                <a:spcPts val="0"/>
              </a:spcAft>
              <a:buClr>
                <a:srgbClr val="182B49"/>
              </a:buClr>
              <a:buSzPts val="1800"/>
              <a:buNone/>
              <a:defRPr/>
            </a:lvl6pPr>
            <a:lvl7pPr lvl="6" algn="l">
              <a:lnSpc>
                <a:spcPct val="80000"/>
              </a:lnSpc>
              <a:spcBef>
                <a:spcPts val="0"/>
              </a:spcBef>
              <a:spcAft>
                <a:spcPts val="0"/>
              </a:spcAft>
              <a:buClr>
                <a:srgbClr val="182B49"/>
              </a:buClr>
              <a:buSzPts val="1800"/>
              <a:buNone/>
              <a:defRPr/>
            </a:lvl7pPr>
            <a:lvl8pPr lvl="7" algn="l">
              <a:lnSpc>
                <a:spcPct val="80000"/>
              </a:lnSpc>
              <a:spcBef>
                <a:spcPts val="0"/>
              </a:spcBef>
              <a:spcAft>
                <a:spcPts val="0"/>
              </a:spcAft>
              <a:buClr>
                <a:srgbClr val="182B49"/>
              </a:buClr>
              <a:buSzPts val="1800"/>
              <a:buNone/>
              <a:defRPr/>
            </a:lvl8pPr>
            <a:lvl9pPr lvl="8" algn="l">
              <a:lnSpc>
                <a:spcPct val="80000"/>
              </a:lnSpc>
              <a:spcBef>
                <a:spcPts val="0"/>
              </a:spcBef>
              <a:spcAft>
                <a:spcPts val="0"/>
              </a:spcAft>
              <a:buClr>
                <a:srgbClr val="182B49"/>
              </a:buClr>
              <a:buSzPts val="1800"/>
              <a:buNone/>
              <a:defRPr/>
            </a:lvl9pPr>
          </a:lstStyle>
          <a:p>
            <a:endParaRPr/>
          </a:p>
        </p:txBody>
      </p:sp>
      <p:sp>
        <p:nvSpPr>
          <p:cNvPr id="29" name="Google Shape;29;p3"/>
          <p:cNvSpPr txBox="1">
            <a:spLocks noGrp="1"/>
          </p:cNvSpPr>
          <p:nvPr>
            <p:ph type="sldNum" idx="12"/>
          </p:nvPr>
        </p:nvSpPr>
        <p:spPr>
          <a:xfrm>
            <a:off x="182880" y="4854549"/>
            <a:ext cx="274200" cy="219000"/>
          </a:xfrm>
          <a:prstGeom prst="rect">
            <a:avLst/>
          </a:prstGeom>
          <a:noFill/>
          <a:ln>
            <a:noFill/>
          </a:ln>
        </p:spPr>
        <p:txBody>
          <a:bodyPr spcFirstLastPara="1" wrap="square" lIns="0" tIns="0" rIns="0" bIns="0" anchor="ctr" anchorCtr="0">
            <a:noAutofit/>
          </a:bodyPr>
          <a:lstStyle>
            <a:lvl1pPr marL="0" lvl="0" indent="0" algn="l">
              <a:lnSpc>
                <a:spcPct val="100000"/>
              </a:lnSpc>
              <a:spcBef>
                <a:spcPts val="0"/>
              </a:spcBef>
              <a:spcAft>
                <a:spcPts val="0"/>
              </a:spcAft>
              <a:buClr>
                <a:schemeClr val="lt1"/>
              </a:buClr>
              <a:buSzPts val="900"/>
              <a:buFont typeface="Source Sans 3"/>
              <a:buNone/>
              <a:defRPr/>
            </a:lvl1pPr>
            <a:lvl2pPr marL="0" lvl="1" indent="0" algn="l">
              <a:lnSpc>
                <a:spcPct val="100000"/>
              </a:lnSpc>
              <a:spcBef>
                <a:spcPts val="0"/>
              </a:spcBef>
              <a:spcAft>
                <a:spcPts val="0"/>
              </a:spcAft>
              <a:buClr>
                <a:schemeClr val="lt1"/>
              </a:buClr>
              <a:buSzPts val="900"/>
              <a:buFont typeface="Source Sans 3"/>
              <a:buNone/>
              <a:defRPr/>
            </a:lvl2pPr>
            <a:lvl3pPr marL="0" lvl="2" indent="0" algn="l">
              <a:lnSpc>
                <a:spcPct val="100000"/>
              </a:lnSpc>
              <a:spcBef>
                <a:spcPts val="0"/>
              </a:spcBef>
              <a:spcAft>
                <a:spcPts val="0"/>
              </a:spcAft>
              <a:buClr>
                <a:schemeClr val="lt1"/>
              </a:buClr>
              <a:buSzPts val="900"/>
              <a:buFont typeface="Source Sans 3"/>
              <a:buNone/>
              <a:defRPr/>
            </a:lvl3pPr>
            <a:lvl4pPr marL="0" lvl="3" indent="0" algn="l">
              <a:lnSpc>
                <a:spcPct val="100000"/>
              </a:lnSpc>
              <a:spcBef>
                <a:spcPts val="0"/>
              </a:spcBef>
              <a:spcAft>
                <a:spcPts val="0"/>
              </a:spcAft>
              <a:buClr>
                <a:schemeClr val="lt1"/>
              </a:buClr>
              <a:buSzPts val="900"/>
              <a:buFont typeface="Source Sans 3"/>
              <a:buNone/>
              <a:defRPr/>
            </a:lvl4pPr>
            <a:lvl5pPr marL="0" lvl="4" indent="0" algn="l">
              <a:lnSpc>
                <a:spcPct val="100000"/>
              </a:lnSpc>
              <a:spcBef>
                <a:spcPts val="0"/>
              </a:spcBef>
              <a:spcAft>
                <a:spcPts val="0"/>
              </a:spcAft>
              <a:buClr>
                <a:schemeClr val="lt1"/>
              </a:buClr>
              <a:buSzPts val="900"/>
              <a:buFont typeface="Source Sans 3"/>
              <a:buNone/>
              <a:defRPr/>
            </a:lvl5pPr>
            <a:lvl6pPr marL="0" lvl="5" indent="0" algn="l">
              <a:lnSpc>
                <a:spcPct val="100000"/>
              </a:lnSpc>
              <a:spcBef>
                <a:spcPts val="0"/>
              </a:spcBef>
              <a:spcAft>
                <a:spcPts val="0"/>
              </a:spcAft>
              <a:buClr>
                <a:schemeClr val="lt1"/>
              </a:buClr>
              <a:buSzPts val="900"/>
              <a:buFont typeface="Source Sans 3"/>
              <a:buNone/>
              <a:defRPr/>
            </a:lvl6pPr>
            <a:lvl7pPr marL="0" lvl="6" indent="0" algn="l">
              <a:lnSpc>
                <a:spcPct val="100000"/>
              </a:lnSpc>
              <a:spcBef>
                <a:spcPts val="0"/>
              </a:spcBef>
              <a:spcAft>
                <a:spcPts val="0"/>
              </a:spcAft>
              <a:buClr>
                <a:schemeClr val="lt1"/>
              </a:buClr>
              <a:buSzPts val="900"/>
              <a:buFont typeface="Source Sans 3"/>
              <a:buNone/>
              <a:defRPr/>
            </a:lvl7pPr>
            <a:lvl8pPr marL="0" lvl="7" indent="0" algn="l">
              <a:lnSpc>
                <a:spcPct val="100000"/>
              </a:lnSpc>
              <a:spcBef>
                <a:spcPts val="0"/>
              </a:spcBef>
              <a:spcAft>
                <a:spcPts val="0"/>
              </a:spcAft>
              <a:buClr>
                <a:schemeClr val="lt1"/>
              </a:buClr>
              <a:buSzPts val="900"/>
              <a:buFont typeface="Source Sans 3"/>
              <a:buNone/>
              <a:defRPr/>
            </a:lvl8pPr>
            <a:lvl9pPr marL="0" lvl="8" indent="0" algn="l">
              <a:lnSpc>
                <a:spcPct val="100000"/>
              </a:lnSpc>
              <a:spcBef>
                <a:spcPts val="0"/>
              </a:spcBef>
              <a:spcAft>
                <a:spcPts val="0"/>
              </a:spcAft>
              <a:buClr>
                <a:schemeClr val="lt1"/>
              </a:buClr>
              <a:buSzPts val="900"/>
              <a:buFont typeface="Source Sans 3"/>
              <a:buNone/>
              <a:defRPr/>
            </a:lvl9pPr>
          </a:lstStyle>
          <a:p>
            <a:pPr marL="0" lvl="0" indent="0" algn="l" rtl="0">
              <a:spcBef>
                <a:spcPts val="0"/>
              </a:spcBef>
              <a:spcAft>
                <a:spcPts val="0"/>
              </a:spcAft>
              <a:buNone/>
            </a:pPr>
            <a:fld id="{00000000-1234-1234-1234-123412341234}" type="slidenum">
              <a:rPr lang="en-US"/>
              <a:t>‹#›</a:t>
            </a:fld>
            <a:endParaRPr/>
          </a:p>
        </p:txBody>
      </p:sp>
      <p:sp>
        <p:nvSpPr>
          <p:cNvPr id="30" name="Google Shape;30;p3"/>
          <p:cNvSpPr txBox="1">
            <a:spLocks noGrp="1"/>
          </p:cNvSpPr>
          <p:nvPr>
            <p:ph type="subTitle" idx="14"/>
          </p:nvPr>
        </p:nvSpPr>
        <p:spPr>
          <a:xfrm>
            <a:off x="951200" y="1302125"/>
            <a:ext cx="3476100" cy="395400"/>
          </a:xfrm>
          <a:prstGeom prst="rect">
            <a:avLst/>
          </a:prstGeom>
        </p:spPr>
        <p:txBody>
          <a:bodyPr spcFirstLastPara="1" wrap="square" lIns="0" tIns="0" rIns="0" bIns="0" anchor="ctr" anchorCtr="0">
            <a:normAutofit/>
          </a:bodyPr>
          <a:lstStyle>
            <a:lvl1pPr lvl="0">
              <a:spcBef>
                <a:spcPts val="1200"/>
              </a:spcBef>
              <a:spcAft>
                <a:spcPts val="0"/>
              </a:spcAft>
              <a:buSzPts val="1600"/>
              <a:buNone/>
              <a:defRPr/>
            </a:lvl1pPr>
            <a:lvl2pPr lvl="1">
              <a:spcBef>
                <a:spcPts val="1200"/>
              </a:spcBef>
              <a:spcAft>
                <a:spcPts val="0"/>
              </a:spcAft>
              <a:buSzPts val="1600"/>
              <a:buNone/>
              <a:defRPr/>
            </a:lvl2pPr>
            <a:lvl3pPr lvl="2">
              <a:spcBef>
                <a:spcPts val="1200"/>
              </a:spcBef>
              <a:spcAft>
                <a:spcPts val="0"/>
              </a:spcAft>
              <a:buSzPts val="1600"/>
              <a:buNone/>
              <a:defRPr/>
            </a:lvl3pPr>
            <a:lvl4pPr lvl="3">
              <a:spcBef>
                <a:spcPts val="1200"/>
              </a:spcBef>
              <a:spcAft>
                <a:spcPts val="0"/>
              </a:spcAft>
              <a:buSzPts val="1600"/>
              <a:buNone/>
              <a:defRPr/>
            </a:lvl4pPr>
            <a:lvl5pPr lvl="4">
              <a:spcBef>
                <a:spcPts val="1200"/>
              </a:spcBef>
              <a:spcAft>
                <a:spcPts val="0"/>
              </a:spcAft>
              <a:buSzPts val="1600"/>
              <a:buNone/>
              <a:defRPr/>
            </a:lvl5pPr>
            <a:lvl6pPr lvl="5">
              <a:spcBef>
                <a:spcPts val="1200"/>
              </a:spcBef>
              <a:spcAft>
                <a:spcPts val="0"/>
              </a:spcAft>
              <a:buSzPts val="1600"/>
              <a:buNone/>
              <a:defRPr/>
            </a:lvl6pPr>
            <a:lvl7pPr lvl="6">
              <a:spcBef>
                <a:spcPts val="1200"/>
              </a:spcBef>
              <a:spcAft>
                <a:spcPts val="0"/>
              </a:spcAft>
              <a:buSzPts val="1600"/>
              <a:buNone/>
              <a:defRPr/>
            </a:lvl7pPr>
            <a:lvl8pPr lvl="7">
              <a:spcBef>
                <a:spcPts val="1200"/>
              </a:spcBef>
              <a:spcAft>
                <a:spcPts val="0"/>
              </a:spcAft>
              <a:buSzPts val="1600"/>
              <a:buNone/>
              <a:defRPr/>
            </a:lvl8pPr>
            <a:lvl9pPr lvl="8">
              <a:spcBef>
                <a:spcPts val="1200"/>
              </a:spcBef>
              <a:spcAft>
                <a:spcPts val="0"/>
              </a:spcAft>
              <a:buSzPts val="1600"/>
              <a:buNone/>
              <a:defRPr/>
            </a:lvl9pPr>
          </a:lstStyle>
          <a:p>
            <a:endParaRPr/>
          </a:p>
        </p:txBody>
      </p:sp>
      <p:sp>
        <p:nvSpPr>
          <p:cNvPr id="31" name="Google Shape;31;p3"/>
          <p:cNvSpPr txBox="1">
            <a:spLocks noGrp="1"/>
          </p:cNvSpPr>
          <p:nvPr>
            <p:ph type="subTitle" idx="15"/>
          </p:nvPr>
        </p:nvSpPr>
        <p:spPr>
          <a:xfrm>
            <a:off x="951200" y="1886875"/>
            <a:ext cx="3476100" cy="395400"/>
          </a:xfrm>
          <a:prstGeom prst="rect">
            <a:avLst/>
          </a:prstGeom>
        </p:spPr>
        <p:txBody>
          <a:bodyPr spcFirstLastPara="1" wrap="square" lIns="0" tIns="0" rIns="0" bIns="0" anchor="ctr" anchorCtr="0">
            <a:normAutofit/>
          </a:bodyPr>
          <a:lstStyle>
            <a:lvl1pPr lvl="0" rtl="0">
              <a:spcBef>
                <a:spcPts val="1200"/>
              </a:spcBef>
              <a:spcAft>
                <a:spcPts val="0"/>
              </a:spcAft>
              <a:buSzPts val="1600"/>
              <a:buNone/>
              <a:defRPr/>
            </a:lvl1pPr>
            <a:lvl2pPr lvl="1" rtl="0">
              <a:spcBef>
                <a:spcPts val="1200"/>
              </a:spcBef>
              <a:spcAft>
                <a:spcPts val="0"/>
              </a:spcAft>
              <a:buSzPts val="1600"/>
              <a:buNone/>
              <a:defRPr/>
            </a:lvl2pPr>
            <a:lvl3pPr lvl="2" rtl="0">
              <a:spcBef>
                <a:spcPts val="1200"/>
              </a:spcBef>
              <a:spcAft>
                <a:spcPts val="0"/>
              </a:spcAft>
              <a:buSzPts val="1600"/>
              <a:buNone/>
              <a:defRPr/>
            </a:lvl3pPr>
            <a:lvl4pPr lvl="3" rtl="0">
              <a:spcBef>
                <a:spcPts val="1200"/>
              </a:spcBef>
              <a:spcAft>
                <a:spcPts val="0"/>
              </a:spcAft>
              <a:buSzPts val="1600"/>
              <a:buNone/>
              <a:defRPr/>
            </a:lvl4pPr>
            <a:lvl5pPr lvl="4" rtl="0">
              <a:spcBef>
                <a:spcPts val="1200"/>
              </a:spcBef>
              <a:spcAft>
                <a:spcPts val="0"/>
              </a:spcAft>
              <a:buSzPts val="1600"/>
              <a:buNone/>
              <a:defRPr/>
            </a:lvl5pPr>
            <a:lvl6pPr lvl="5" rtl="0">
              <a:spcBef>
                <a:spcPts val="1200"/>
              </a:spcBef>
              <a:spcAft>
                <a:spcPts val="0"/>
              </a:spcAft>
              <a:buSzPts val="1600"/>
              <a:buNone/>
              <a:defRPr/>
            </a:lvl6pPr>
            <a:lvl7pPr lvl="6" rtl="0">
              <a:spcBef>
                <a:spcPts val="1200"/>
              </a:spcBef>
              <a:spcAft>
                <a:spcPts val="0"/>
              </a:spcAft>
              <a:buSzPts val="1600"/>
              <a:buNone/>
              <a:defRPr/>
            </a:lvl7pPr>
            <a:lvl8pPr lvl="7" rtl="0">
              <a:spcBef>
                <a:spcPts val="1200"/>
              </a:spcBef>
              <a:spcAft>
                <a:spcPts val="0"/>
              </a:spcAft>
              <a:buSzPts val="1600"/>
              <a:buNone/>
              <a:defRPr/>
            </a:lvl8pPr>
            <a:lvl9pPr lvl="8" rtl="0">
              <a:spcBef>
                <a:spcPts val="1200"/>
              </a:spcBef>
              <a:spcAft>
                <a:spcPts val="0"/>
              </a:spcAft>
              <a:buSzPts val="1600"/>
              <a:buNone/>
              <a:defRPr/>
            </a:lvl9pPr>
          </a:lstStyle>
          <a:p>
            <a:endParaRPr/>
          </a:p>
        </p:txBody>
      </p:sp>
      <p:sp>
        <p:nvSpPr>
          <p:cNvPr id="32" name="Google Shape;32;p3"/>
          <p:cNvSpPr txBox="1">
            <a:spLocks noGrp="1"/>
          </p:cNvSpPr>
          <p:nvPr>
            <p:ph type="subTitle" idx="16"/>
          </p:nvPr>
        </p:nvSpPr>
        <p:spPr>
          <a:xfrm>
            <a:off x="951200" y="2471625"/>
            <a:ext cx="3476100" cy="395400"/>
          </a:xfrm>
          <a:prstGeom prst="rect">
            <a:avLst/>
          </a:prstGeom>
        </p:spPr>
        <p:txBody>
          <a:bodyPr spcFirstLastPara="1" wrap="square" lIns="0" tIns="0" rIns="0" bIns="0" anchor="ctr" anchorCtr="0">
            <a:normAutofit/>
          </a:bodyPr>
          <a:lstStyle>
            <a:lvl1pPr lvl="0" rtl="0">
              <a:spcBef>
                <a:spcPts val="1200"/>
              </a:spcBef>
              <a:spcAft>
                <a:spcPts val="0"/>
              </a:spcAft>
              <a:buSzPts val="1600"/>
              <a:buNone/>
              <a:defRPr/>
            </a:lvl1pPr>
            <a:lvl2pPr lvl="1" rtl="0">
              <a:spcBef>
                <a:spcPts val="1200"/>
              </a:spcBef>
              <a:spcAft>
                <a:spcPts val="0"/>
              </a:spcAft>
              <a:buSzPts val="1600"/>
              <a:buNone/>
              <a:defRPr/>
            </a:lvl2pPr>
            <a:lvl3pPr lvl="2" rtl="0">
              <a:spcBef>
                <a:spcPts val="1200"/>
              </a:spcBef>
              <a:spcAft>
                <a:spcPts val="0"/>
              </a:spcAft>
              <a:buSzPts val="1600"/>
              <a:buNone/>
              <a:defRPr/>
            </a:lvl3pPr>
            <a:lvl4pPr lvl="3" rtl="0">
              <a:spcBef>
                <a:spcPts val="1200"/>
              </a:spcBef>
              <a:spcAft>
                <a:spcPts val="0"/>
              </a:spcAft>
              <a:buSzPts val="1600"/>
              <a:buNone/>
              <a:defRPr/>
            </a:lvl4pPr>
            <a:lvl5pPr lvl="4" rtl="0">
              <a:spcBef>
                <a:spcPts val="1200"/>
              </a:spcBef>
              <a:spcAft>
                <a:spcPts val="0"/>
              </a:spcAft>
              <a:buSzPts val="1600"/>
              <a:buNone/>
              <a:defRPr/>
            </a:lvl5pPr>
            <a:lvl6pPr lvl="5" rtl="0">
              <a:spcBef>
                <a:spcPts val="1200"/>
              </a:spcBef>
              <a:spcAft>
                <a:spcPts val="0"/>
              </a:spcAft>
              <a:buSzPts val="1600"/>
              <a:buNone/>
              <a:defRPr/>
            </a:lvl6pPr>
            <a:lvl7pPr lvl="6" rtl="0">
              <a:spcBef>
                <a:spcPts val="1200"/>
              </a:spcBef>
              <a:spcAft>
                <a:spcPts val="0"/>
              </a:spcAft>
              <a:buSzPts val="1600"/>
              <a:buNone/>
              <a:defRPr/>
            </a:lvl7pPr>
            <a:lvl8pPr lvl="7" rtl="0">
              <a:spcBef>
                <a:spcPts val="1200"/>
              </a:spcBef>
              <a:spcAft>
                <a:spcPts val="0"/>
              </a:spcAft>
              <a:buSzPts val="1600"/>
              <a:buNone/>
              <a:defRPr/>
            </a:lvl8pPr>
            <a:lvl9pPr lvl="8" rtl="0">
              <a:spcBef>
                <a:spcPts val="1200"/>
              </a:spcBef>
              <a:spcAft>
                <a:spcPts val="0"/>
              </a:spcAft>
              <a:buSzPts val="1600"/>
              <a:buNone/>
              <a:defRPr/>
            </a:lvl9pPr>
          </a:lstStyle>
          <a:p>
            <a:endParaRPr/>
          </a:p>
        </p:txBody>
      </p:sp>
      <p:sp>
        <p:nvSpPr>
          <p:cNvPr id="33" name="Google Shape;33;p3"/>
          <p:cNvSpPr txBox="1">
            <a:spLocks noGrp="1"/>
          </p:cNvSpPr>
          <p:nvPr>
            <p:ph type="subTitle" idx="17"/>
          </p:nvPr>
        </p:nvSpPr>
        <p:spPr>
          <a:xfrm>
            <a:off x="951200" y="3056375"/>
            <a:ext cx="3476100" cy="395400"/>
          </a:xfrm>
          <a:prstGeom prst="rect">
            <a:avLst/>
          </a:prstGeom>
        </p:spPr>
        <p:txBody>
          <a:bodyPr spcFirstLastPara="1" wrap="square" lIns="0" tIns="0" rIns="0" bIns="0" anchor="ctr" anchorCtr="0">
            <a:normAutofit/>
          </a:bodyPr>
          <a:lstStyle>
            <a:lvl1pPr lvl="0" rtl="0">
              <a:spcBef>
                <a:spcPts val="1200"/>
              </a:spcBef>
              <a:spcAft>
                <a:spcPts val="0"/>
              </a:spcAft>
              <a:buSzPts val="1600"/>
              <a:buNone/>
              <a:defRPr/>
            </a:lvl1pPr>
            <a:lvl2pPr lvl="1" rtl="0">
              <a:spcBef>
                <a:spcPts val="1200"/>
              </a:spcBef>
              <a:spcAft>
                <a:spcPts val="0"/>
              </a:spcAft>
              <a:buSzPts val="1600"/>
              <a:buNone/>
              <a:defRPr/>
            </a:lvl2pPr>
            <a:lvl3pPr lvl="2" rtl="0">
              <a:spcBef>
                <a:spcPts val="1200"/>
              </a:spcBef>
              <a:spcAft>
                <a:spcPts val="0"/>
              </a:spcAft>
              <a:buSzPts val="1600"/>
              <a:buNone/>
              <a:defRPr/>
            </a:lvl3pPr>
            <a:lvl4pPr lvl="3" rtl="0">
              <a:spcBef>
                <a:spcPts val="1200"/>
              </a:spcBef>
              <a:spcAft>
                <a:spcPts val="0"/>
              </a:spcAft>
              <a:buSzPts val="1600"/>
              <a:buNone/>
              <a:defRPr/>
            </a:lvl4pPr>
            <a:lvl5pPr lvl="4" rtl="0">
              <a:spcBef>
                <a:spcPts val="1200"/>
              </a:spcBef>
              <a:spcAft>
                <a:spcPts val="0"/>
              </a:spcAft>
              <a:buSzPts val="1600"/>
              <a:buNone/>
              <a:defRPr/>
            </a:lvl5pPr>
            <a:lvl6pPr lvl="5" rtl="0">
              <a:spcBef>
                <a:spcPts val="1200"/>
              </a:spcBef>
              <a:spcAft>
                <a:spcPts val="0"/>
              </a:spcAft>
              <a:buSzPts val="1600"/>
              <a:buNone/>
              <a:defRPr/>
            </a:lvl6pPr>
            <a:lvl7pPr lvl="6" rtl="0">
              <a:spcBef>
                <a:spcPts val="1200"/>
              </a:spcBef>
              <a:spcAft>
                <a:spcPts val="0"/>
              </a:spcAft>
              <a:buSzPts val="1600"/>
              <a:buNone/>
              <a:defRPr/>
            </a:lvl7pPr>
            <a:lvl8pPr lvl="7" rtl="0">
              <a:spcBef>
                <a:spcPts val="1200"/>
              </a:spcBef>
              <a:spcAft>
                <a:spcPts val="0"/>
              </a:spcAft>
              <a:buSzPts val="1600"/>
              <a:buNone/>
              <a:defRPr/>
            </a:lvl8pPr>
            <a:lvl9pPr lvl="8" rtl="0">
              <a:spcBef>
                <a:spcPts val="1200"/>
              </a:spcBef>
              <a:spcAft>
                <a:spcPts val="0"/>
              </a:spcAft>
              <a:buSzPts val="1600"/>
              <a:buNone/>
              <a:defRPr/>
            </a:lvl9pPr>
          </a:lstStyle>
          <a:p>
            <a:endParaRPr/>
          </a:p>
        </p:txBody>
      </p:sp>
      <p:sp>
        <p:nvSpPr>
          <p:cNvPr id="34" name="Google Shape;34;p3"/>
          <p:cNvSpPr txBox="1">
            <a:spLocks noGrp="1"/>
          </p:cNvSpPr>
          <p:nvPr>
            <p:ph type="subTitle" idx="18"/>
          </p:nvPr>
        </p:nvSpPr>
        <p:spPr>
          <a:xfrm>
            <a:off x="951200" y="3641125"/>
            <a:ext cx="3476100" cy="395400"/>
          </a:xfrm>
          <a:prstGeom prst="rect">
            <a:avLst/>
          </a:prstGeom>
        </p:spPr>
        <p:txBody>
          <a:bodyPr spcFirstLastPara="1" wrap="square" lIns="0" tIns="0" rIns="0" bIns="0" anchor="ctr" anchorCtr="0">
            <a:normAutofit/>
          </a:bodyPr>
          <a:lstStyle>
            <a:lvl1pPr lvl="0" rtl="0">
              <a:spcBef>
                <a:spcPts val="1200"/>
              </a:spcBef>
              <a:spcAft>
                <a:spcPts val="0"/>
              </a:spcAft>
              <a:buSzPts val="1600"/>
              <a:buNone/>
              <a:defRPr/>
            </a:lvl1pPr>
            <a:lvl2pPr lvl="1" rtl="0">
              <a:spcBef>
                <a:spcPts val="1200"/>
              </a:spcBef>
              <a:spcAft>
                <a:spcPts val="0"/>
              </a:spcAft>
              <a:buSzPts val="1600"/>
              <a:buNone/>
              <a:defRPr/>
            </a:lvl2pPr>
            <a:lvl3pPr lvl="2" rtl="0">
              <a:spcBef>
                <a:spcPts val="1200"/>
              </a:spcBef>
              <a:spcAft>
                <a:spcPts val="0"/>
              </a:spcAft>
              <a:buSzPts val="1600"/>
              <a:buNone/>
              <a:defRPr/>
            </a:lvl3pPr>
            <a:lvl4pPr lvl="3" rtl="0">
              <a:spcBef>
                <a:spcPts val="1200"/>
              </a:spcBef>
              <a:spcAft>
                <a:spcPts val="0"/>
              </a:spcAft>
              <a:buSzPts val="1600"/>
              <a:buNone/>
              <a:defRPr/>
            </a:lvl4pPr>
            <a:lvl5pPr lvl="4" rtl="0">
              <a:spcBef>
                <a:spcPts val="1200"/>
              </a:spcBef>
              <a:spcAft>
                <a:spcPts val="0"/>
              </a:spcAft>
              <a:buSzPts val="1600"/>
              <a:buNone/>
              <a:defRPr/>
            </a:lvl5pPr>
            <a:lvl6pPr lvl="5" rtl="0">
              <a:spcBef>
                <a:spcPts val="1200"/>
              </a:spcBef>
              <a:spcAft>
                <a:spcPts val="0"/>
              </a:spcAft>
              <a:buSzPts val="1600"/>
              <a:buNone/>
              <a:defRPr/>
            </a:lvl6pPr>
            <a:lvl7pPr lvl="6" rtl="0">
              <a:spcBef>
                <a:spcPts val="1200"/>
              </a:spcBef>
              <a:spcAft>
                <a:spcPts val="0"/>
              </a:spcAft>
              <a:buSzPts val="1600"/>
              <a:buNone/>
              <a:defRPr/>
            </a:lvl7pPr>
            <a:lvl8pPr lvl="7" rtl="0">
              <a:spcBef>
                <a:spcPts val="1200"/>
              </a:spcBef>
              <a:spcAft>
                <a:spcPts val="0"/>
              </a:spcAft>
              <a:buSzPts val="1600"/>
              <a:buNone/>
              <a:defRPr/>
            </a:lvl8pPr>
            <a:lvl9pPr lvl="8" rtl="0">
              <a:spcBef>
                <a:spcPts val="1200"/>
              </a:spcBef>
              <a:spcAft>
                <a:spcPts val="0"/>
              </a:spcAft>
              <a:buSzPts val="1600"/>
              <a:buNone/>
              <a:defRPr/>
            </a:lvl9pPr>
          </a:lstStyle>
          <a:p>
            <a:endParaRPr/>
          </a:p>
        </p:txBody>
      </p:sp>
      <p:sp>
        <p:nvSpPr>
          <p:cNvPr id="35" name="Google Shape;35;p3"/>
          <p:cNvSpPr txBox="1">
            <a:spLocks noGrp="1"/>
          </p:cNvSpPr>
          <p:nvPr>
            <p:ph type="subTitle" idx="19"/>
          </p:nvPr>
        </p:nvSpPr>
        <p:spPr>
          <a:xfrm>
            <a:off x="5215425" y="1302125"/>
            <a:ext cx="3476100" cy="395400"/>
          </a:xfrm>
          <a:prstGeom prst="rect">
            <a:avLst/>
          </a:prstGeom>
        </p:spPr>
        <p:txBody>
          <a:bodyPr spcFirstLastPara="1" wrap="square" lIns="0" tIns="0" rIns="0" bIns="0" anchor="ctr" anchorCtr="0">
            <a:normAutofit/>
          </a:bodyPr>
          <a:lstStyle>
            <a:lvl1pPr lvl="0" rtl="0">
              <a:spcBef>
                <a:spcPts val="1200"/>
              </a:spcBef>
              <a:spcAft>
                <a:spcPts val="0"/>
              </a:spcAft>
              <a:buSzPts val="1600"/>
              <a:buNone/>
              <a:defRPr/>
            </a:lvl1pPr>
            <a:lvl2pPr lvl="1" rtl="0">
              <a:spcBef>
                <a:spcPts val="1200"/>
              </a:spcBef>
              <a:spcAft>
                <a:spcPts val="0"/>
              </a:spcAft>
              <a:buSzPts val="1600"/>
              <a:buNone/>
              <a:defRPr/>
            </a:lvl2pPr>
            <a:lvl3pPr lvl="2" rtl="0">
              <a:spcBef>
                <a:spcPts val="1200"/>
              </a:spcBef>
              <a:spcAft>
                <a:spcPts val="0"/>
              </a:spcAft>
              <a:buSzPts val="1600"/>
              <a:buNone/>
              <a:defRPr/>
            </a:lvl3pPr>
            <a:lvl4pPr lvl="3" rtl="0">
              <a:spcBef>
                <a:spcPts val="1200"/>
              </a:spcBef>
              <a:spcAft>
                <a:spcPts val="0"/>
              </a:spcAft>
              <a:buSzPts val="1600"/>
              <a:buNone/>
              <a:defRPr/>
            </a:lvl4pPr>
            <a:lvl5pPr lvl="4" rtl="0">
              <a:spcBef>
                <a:spcPts val="1200"/>
              </a:spcBef>
              <a:spcAft>
                <a:spcPts val="0"/>
              </a:spcAft>
              <a:buSzPts val="1600"/>
              <a:buNone/>
              <a:defRPr/>
            </a:lvl5pPr>
            <a:lvl6pPr lvl="5" rtl="0">
              <a:spcBef>
                <a:spcPts val="1200"/>
              </a:spcBef>
              <a:spcAft>
                <a:spcPts val="0"/>
              </a:spcAft>
              <a:buSzPts val="1600"/>
              <a:buNone/>
              <a:defRPr/>
            </a:lvl6pPr>
            <a:lvl7pPr lvl="6" rtl="0">
              <a:spcBef>
                <a:spcPts val="1200"/>
              </a:spcBef>
              <a:spcAft>
                <a:spcPts val="0"/>
              </a:spcAft>
              <a:buSzPts val="1600"/>
              <a:buNone/>
              <a:defRPr/>
            </a:lvl7pPr>
            <a:lvl8pPr lvl="7" rtl="0">
              <a:spcBef>
                <a:spcPts val="1200"/>
              </a:spcBef>
              <a:spcAft>
                <a:spcPts val="0"/>
              </a:spcAft>
              <a:buSzPts val="1600"/>
              <a:buNone/>
              <a:defRPr/>
            </a:lvl8pPr>
            <a:lvl9pPr lvl="8" rtl="0">
              <a:spcBef>
                <a:spcPts val="1200"/>
              </a:spcBef>
              <a:spcAft>
                <a:spcPts val="0"/>
              </a:spcAft>
              <a:buSzPts val="1600"/>
              <a:buNone/>
              <a:defRPr/>
            </a:lvl9pPr>
          </a:lstStyle>
          <a:p>
            <a:endParaRPr/>
          </a:p>
        </p:txBody>
      </p:sp>
      <p:sp>
        <p:nvSpPr>
          <p:cNvPr id="36" name="Google Shape;36;p3"/>
          <p:cNvSpPr txBox="1">
            <a:spLocks noGrp="1"/>
          </p:cNvSpPr>
          <p:nvPr>
            <p:ph type="subTitle" idx="20"/>
          </p:nvPr>
        </p:nvSpPr>
        <p:spPr>
          <a:xfrm>
            <a:off x="5215425" y="1886875"/>
            <a:ext cx="3476100" cy="395400"/>
          </a:xfrm>
          <a:prstGeom prst="rect">
            <a:avLst/>
          </a:prstGeom>
        </p:spPr>
        <p:txBody>
          <a:bodyPr spcFirstLastPara="1" wrap="square" lIns="0" tIns="0" rIns="0" bIns="0" anchor="ctr" anchorCtr="0">
            <a:normAutofit/>
          </a:bodyPr>
          <a:lstStyle>
            <a:lvl1pPr lvl="0" rtl="0">
              <a:spcBef>
                <a:spcPts val="1200"/>
              </a:spcBef>
              <a:spcAft>
                <a:spcPts val="0"/>
              </a:spcAft>
              <a:buSzPts val="1600"/>
              <a:buNone/>
              <a:defRPr/>
            </a:lvl1pPr>
            <a:lvl2pPr lvl="1" rtl="0">
              <a:spcBef>
                <a:spcPts val="1200"/>
              </a:spcBef>
              <a:spcAft>
                <a:spcPts val="0"/>
              </a:spcAft>
              <a:buSzPts val="1600"/>
              <a:buNone/>
              <a:defRPr/>
            </a:lvl2pPr>
            <a:lvl3pPr lvl="2" rtl="0">
              <a:spcBef>
                <a:spcPts val="1200"/>
              </a:spcBef>
              <a:spcAft>
                <a:spcPts val="0"/>
              </a:spcAft>
              <a:buSzPts val="1600"/>
              <a:buNone/>
              <a:defRPr/>
            </a:lvl3pPr>
            <a:lvl4pPr lvl="3" rtl="0">
              <a:spcBef>
                <a:spcPts val="1200"/>
              </a:spcBef>
              <a:spcAft>
                <a:spcPts val="0"/>
              </a:spcAft>
              <a:buSzPts val="1600"/>
              <a:buNone/>
              <a:defRPr/>
            </a:lvl4pPr>
            <a:lvl5pPr lvl="4" rtl="0">
              <a:spcBef>
                <a:spcPts val="1200"/>
              </a:spcBef>
              <a:spcAft>
                <a:spcPts val="0"/>
              </a:spcAft>
              <a:buSzPts val="1600"/>
              <a:buNone/>
              <a:defRPr/>
            </a:lvl5pPr>
            <a:lvl6pPr lvl="5" rtl="0">
              <a:spcBef>
                <a:spcPts val="1200"/>
              </a:spcBef>
              <a:spcAft>
                <a:spcPts val="0"/>
              </a:spcAft>
              <a:buSzPts val="1600"/>
              <a:buNone/>
              <a:defRPr/>
            </a:lvl6pPr>
            <a:lvl7pPr lvl="6" rtl="0">
              <a:spcBef>
                <a:spcPts val="1200"/>
              </a:spcBef>
              <a:spcAft>
                <a:spcPts val="0"/>
              </a:spcAft>
              <a:buSzPts val="1600"/>
              <a:buNone/>
              <a:defRPr/>
            </a:lvl7pPr>
            <a:lvl8pPr lvl="7" rtl="0">
              <a:spcBef>
                <a:spcPts val="1200"/>
              </a:spcBef>
              <a:spcAft>
                <a:spcPts val="0"/>
              </a:spcAft>
              <a:buSzPts val="1600"/>
              <a:buNone/>
              <a:defRPr/>
            </a:lvl8pPr>
            <a:lvl9pPr lvl="8" rtl="0">
              <a:spcBef>
                <a:spcPts val="1200"/>
              </a:spcBef>
              <a:spcAft>
                <a:spcPts val="0"/>
              </a:spcAft>
              <a:buSzPts val="1600"/>
              <a:buNone/>
              <a:defRPr/>
            </a:lvl9pPr>
          </a:lstStyle>
          <a:p>
            <a:endParaRPr/>
          </a:p>
        </p:txBody>
      </p:sp>
      <p:sp>
        <p:nvSpPr>
          <p:cNvPr id="37" name="Google Shape;37;p3"/>
          <p:cNvSpPr txBox="1">
            <a:spLocks noGrp="1"/>
          </p:cNvSpPr>
          <p:nvPr>
            <p:ph type="subTitle" idx="21"/>
          </p:nvPr>
        </p:nvSpPr>
        <p:spPr>
          <a:xfrm>
            <a:off x="5215425" y="2471625"/>
            <a:ext cx="3476100" cy="395400"/>
          </a:xfrm>
          <a:prstGeom prst="rect">
            <a:avLst/>
          </a:prstGeom>
        </p:spPr>
        <p:txBody>
          <a:bodyPr spcFirstLastPara="1" wrap="square" lIns="0" tIns="0" rIns="0" bIns="0" anchor="ctr" anchorCtr="0">
            <a:normAutofit/>
          </a:bodyPr>
          <a:lstStyle>
            <a:lvl1pPr lvl="0" rtl="0">
              <a:spcBef>
                <a:spcPts val="1200"/>
              </a:spcBef>
              <a:spcAft>
                <a:spcPts val="0"/>
              </a:spcAft>
              <a:buSzPts val="1600"/>
              <a:buNone/>
              <a:defRPr/>
            </a:lvl1pPr>
            <a:lvl2pPr lvl="1" rtl="0">
              <a:spcBef>
                <a:spcPts val="1200"/>
              </a:spcBef>
              <a:spcAft>
                <a:spcPts val="0"/>
              </a:spcAft>
              <a:buSzPts val="1600"/>
              <a:buNone/>
              <a:defRPr/>
            </a:lvl2pPr>
            <a:lvl3pPr lvl="2" rtl="0">
              <a:spcBef>
                <a:spcPts val="1200"/>
              </a:spcBef>
              <a:spcAft>
                <a:spcPts val="0"/>
              </a:spcAft>
              <a:buSzPts val="1600"/>
              <a:buNone/>
              <a:defRPr/>
            </a:lvl3pPr>
            <a:lvl4pPr lvl="3" rtl="0">
              <a:spcBef>
                <a:spcPts val="1200"/>
              </a:spcBef>
              <a:spcAft>
                <a:spcPts val="0"/>
              </a:spcAft>
              <a:buSzPts val="1600"/>
              <a:buNone/>
              <a:defRPr/>
            </a:lvl4pPr>
            <a:lvl5pPr lvl="4" rtl="0">
              <a:spcBef>
                <a:spcPts val="1200"/>
              </a:spcBef>
              <a:spcAft>
                <a:spcPts val="0"/>
              </a:spcAft>
              <a:buSzPts val="1600"/>
              <a:buNone/>
              <a:defRPr/>
            </a:lvl5pPr>
            <a:lvl6pPr lvl="5" rtl="0">
              <a:spcBef>
                <a:spcPts val="1200"/>
              </a:spcBef>
              <a:spcAft>
                <a:spcPts val="0"/>
              </a:spcAft>
              <a:buSzPts val="1600"/>
              <a:buNone/>
              <a:defRPr/>
            </a:lvl6pPr>
            <a:lvl7pPr lvl="6" rtl="0">
              <a:spcBef>
                <a:spcPts val="1200"/>
              </a:spcBef>
              <a:spcAft>
                <a:spcPts val="0"/>
              </a:spcAft>
              <a:buSzPts val="1600"/>
              <a:buNone/>
              <a:defRPr/>
            </a:lvl7pPr>
            <a:lvl8pPr lvl="7" rtl="0">
              <a:spcBef>
                <a:spcPts val="1200"/>
              </a:spcBef>
              <a:spcAft>
                <a:spcPts val="0"/>
              </a:spcAft>
              <a:buSzPts val="1600"/>
              <a:buNone/>
              <a:defRPr/>
            </a:lvl8pPr>
            <a:lvl9pPr lvl="8" rtl="0">
              <a:spcBef>
                <a:spcPts val="1200"/>
              </a:spcBef>
              <a:spcAft>
                <a:spcPts val="0"/>
              </a:spcAft>
              <a:buSzPts val="1600"/>
              <a:buNone/>
              <a:defRPr/>
            </a:lvl9pPr>
          </a:lstStyle>
          <a:p>
            <a:endParaRPr/>
          </a:p>
        </p:txBody>
      </p:sp>
      <p:sp>
        <p:nvSpPr>
          <p:cNvPr id="38" name="Google Shape;38;p3"/>
          <p:cNvSpPr txBox="1">
            <a:spLocks noGrp="1"/>
          </p:cNvSpPr>
          <p:nvPr>
            <p:ph type="subTitle" idx="22"/>
          </p:nvPr>
        </p:nvSpPr>
        <p:spPr>
          <a:xfrm>
            <a:off x="5215425" y="3056375"/>
            <a:ext cx="3476100" cy="395400"/>
          </a:xfrm>
          <a:prstGeom prst="rect">
            <a:avLst/>
          </a:prstGeom>
        </p:spPr>
        <p:txBody>
          <a:bodyPr spcFirstLastPara="1" wrap="square" lIns="0" tIns="0" rIns="0" bIns="0" anchor="ctr" anchorCtr="0">
            <a:normAutofit/>
          </a:bodyPr>
          <a:lstStyle>
            <a:lvl1pPr lvl="0" rtl="0">
              <a:spcBef>
                <a:spcPts val="1200"/>
              </a:spcBef>
              <a:spcAft>
                <a:spcPts val="0"/>
              </a:spcAft>
              <a:buSzPts val="1600"/>
              <a:buNone/>
              <a:defRPr/>
            </a:lvl1pPr>
            <a:lvl2pPr lvl="1" rtl="0">
              <a:spcBef>
                <a:spcPts val="1200"/>
              </a:spcBef>
              <a:spcAft>
                <a:spcPts val="0"/>
              </a:spcAft>
              <a:buSzPts val="1600"/>
              <a:buNone/>
              <a:defRPr/>
            </a:lvl2pPr>
            <a:lvl3pPr lvl="2" rtl="0">
              <a:spcBef>
                <a:spcPts val="1200"/>
              </a:spcBef>
              <a:spcAft>
                <a:spcPts val="0"/>
              </a:spcAft>
              <a:buSzPts val="1600"/>
              <a:buNone/>
              <a:defRPr/>
            </a:lvl3pPr>
            <a:lvl4pPr lvl="3" rtl="0">
              <a:spcBef>
                <a:spcPts val="1200"/>
              </a:spcBef>
              <a:spcAft>
                <a:spcPts val="0"/>
              </a:spcAft>
              <a:buSzPts val="1600"/>
              <a:buNone/>
              <a:defRPr/>
            </a:lvl4pPr>
            <a:lvl5pPr lvl="4" rtl="0">
              <a:spcBef>
                <a:spcPts val="1200"/>
              </a:spcBef>
              <a:spcAft>
                <a:spcPts val="0"/>
              </a:spcAft>
              <a:buSzPts val="1600"/>
              <a:buNone/>
              <a:defRPr/>
            </a:lvl5pPr>
            <a:lvl6pPr lvl="5" rtl="0">
              <a:spcBef>
                <a:spcPts val="1200"/>
              </a:spcBef>
              <a:spcAft>
                <a:spcPts val="0"/>
              </a:spcAft>
              <a:buSzPts val="1600"/>
              <a:buNone/>
              <a:defRPr/>
            </a:lvl6pPr>
            <a:lvl7pPr lvl="6" rtl="0">
              <a:spcBef>
                <a:spcPts val="1200"/>
              </a:spcBef>
              <a:spcAft>
                <a:spcPts val="0"/>
              </a:spcAft>
              <a:buSzPts val="1600"/>
              <a:buNone/>
              <a:defRPr/>
            </a:lvl7pPr>
            <a:lvl8pPr lvl="7" rtl="0">
              <a:spcBef>
                <a:spcPts val="1200"/>
              </a:spcBef>
              <a:spcAft>
                <a:spcPts val="0"/>
              </a:spcAft>
              <a:buSzPts val="1600"/>
              <a:buNone/>
              <a:defRPr/>
            </a:lvl8pPr>
            <a:lvl9pPr lvl="8" rtl="0">
              <a:spcBef>
                <a:spcPts val="1200"/>
              </a:spcBef>
              <a:spcAft>
                <a:spcPts val="0"/>
              </a:spcAft>
              <a:buSzPts val="1600"/>
              <a:buNone/>
              <a:defRPr/>
            </a:lvl9pPr>
          </a:lstStyle>
          <a:p>
            <a:endParaRPr/>
          </a:p>
        </p:txBody>
      </p:sp>
      <p:sp>
        <p:nvSpPr>
          <p:cNvPr id="39" name="Google Shape;39;p3"/>
          <p:cNvSpPr txBox="1">
            <a:spLocks noGrp="1"/>
          </p:cNvSpPr>
          <p:nvPr>
            <p:ph type="subTitle" idx="23"/>
          </p:nvPr>
        </p:nvSpPr>
        <p:spPr>
          <a:xfrm>
            <a:off x="5215425" y="3641125"/>
            <a:ext cx="3476100" cy="395400"/>
          </a:xfrm>
          <a:prstGeom prst="rect">
            <a:avLst/>
          </a:prstGeom>
        </p:spPr>
        <p:txBody>
          <a:bodyPr spcFirstLastPara="1" wrap="square" lIns="0" tIns="0" rIns="0" bIns="0" anchor="ctr" anchorCtr="0">
            <a:normAutofit/>
          </a:bodyPr>
          <a:lstStyle>
            <a:lvl1pPr lvl="0" rtl="0">
              <a:spcBef>
                <a:spcPts val="1200"/>
              </a:spcBef>
              <a:spcAft>
                <a:spcPts val="0"/>
              </a:spcAft>
              <a:buSzPts val="1600"/>
              <a:buNone/>
              <a:defRPr/>
            </a:lvl1pPr>
            <a:lvl2pPr lvl="1" rtl="0">
              <a:spcBef>
                <a:spcPts val="1200"/>
              </a:spcBef>
              <a:spcAft>
                <a:spcPts val="0"/>
              </a:spcAft>
              <a:buSzPts val="1600"/>
              <a:buNone/>
              <a:defRPr/>
            </a:lvl2pPr>
            <a:lvl3pPr lvl="2" rtl="0">
              <a:spcBef>
                <a:spcPts val="1200"/>
              </a:spcBef>
              <a:spcAft>
                <a:spcPts val="0"/>
              </a:spcAft>
              <a:buSzPts val="1600"/>
              <a:buNone/>
              <a:defRPr/>
            </a:lvl3pPr>
            <a:lvl4pPr lvl="3" rtl="0">
              <a:spcBef>
                <a:spcPts val="1200"/>
              </a:spcBef>
              <a:spcAft>
                <a:spcPts val="0"/>
              </a:spcAft>
              <a:buSzPts val="1600"/>
              <a:buNone/>
              <a:defRPr/>
            </a:lvl4pPr>
            <a:lvl5pPr lvl="4" rtl="0">
              <a:spcBef>
                <a:spcPts val="1200"/>
              </a:spcBef>
              <a:spcAft>
                <a:spcPts val="0"/>
              </a:spcAft>
              <a:buSzPts val="1600"/>
              <a:buNone/>
              <a:defRPr/>
            </a:lvl5pPr>
            <a:lvl6pPr lvl="5" rtl="0">
              <a:spcBef>
                <a:spcPts val="1200"/>
              </a:spcBef>
              <a:spcAft>
                <a:spcPts val="0"/>
              </a:spcAft>
              <a:buSzPts val="1600"/>
              <a:buNone/>
              <a:defRPr/>
            </a:lvl6pPr>
            <a:lvl7pPr lvl="6" rtl="0">
              <a:spcBef>
                <a:spcPts val="1200"/>
              </a:spcBef>
              <a:spcAft>
                <a:spcPts val="0"/>
              </a:spcAft>
              <a:buSzPts val="1600"/>
              <a:buNone/>
              <a:defRPr/>
            </a:lvl7pPr>
            <a:lvl8pPr lvl="7" rtl="0">
              <a:spcBef>
                <a:spcPts val="1200"/>
              </a:spcBef>
              <a:spcAft>
                <a:spcPts val="0"/>
              </a:spcAft>
              <a:buSzPts val="1600"/>
              <a:buNone/>
              <a:defRPr/>
            </a:lvl8pPr>
            <a:lvl9pPr lvl="8" rtl="0">
              <a:spcBef>
                <a:spcPts val="1200"/>
              </a:spcBef>
              <a:spcAft>
                <a:spcPts val="0"/>
              </a:spcAft>
              <a:buSzPts val="1600"/>
              <a:buNone/>
              <a:defRPr/>
            </a:lvl9pPr>
          </a:lstStyle>
          <a:p>
            <a:endParaRPr/>
          </a:p>
        </p:txBody>
      </p:sp>
    </p:spTree>
  </p:cSld>
  <p:clrMapOvr>
    <a:masterClrMapping/>
  </p:clrMapOvr>
  <p:extLst>
    <p:ext uri="{DCECCB84-F9BA-43D5-87BE-67443E8EF086}">
      <p15:sldGuideLst xmlns:p15="http://schemas.microsoft.com/office/powerpoint/2012/main">
        <p15:guide id="1" orient="horz" pos="1069">
          <p15:clr>
            <a:srgbClr val="E46962"/>
          </p15:clr>
        </p15:guide>
        <p15:guide id="2" pos="599">
          <p15:clr>
            <a:srgbClr val="E46962"/>
          </p15:clr>
        </p15:guide>
        <p15:guide id="3" pos="2789">
          <p15:clr>
            <a:srgbClr val="E46962"/>
          </p15:clr>
        </p15:guide>
        <p15:guide id="4" pos="3285">
          <p15:clr>
            <a:srgbClr val="E46962"/>
          </p15:clr>
        </p15:guide>
        <p15:guide id="5" orient="horz" pos="2543">
          <p15:clr>
            <a:srgbClr val="E46962"/>
          </p15:clr>
        </p15:guide>
        <p15:guide id="6" orient="horz" pos="2294">
          <p15:clr>
            <a:srgbClr val="E46962"/>
          </p15:clr>
        </p15:guide>
        <p15:guide id="7" orient="horz" pos="1930">
          <p15:clr>
            <a:srgbClr val="E46962"/>
          </p15:clr>
        </p15:guide>
        <p15:guide id="8" orient="horz" pos="1557">
          <p15:clr>
            <a:srgbClr val="E46962"/>
          </p15:clr>
        </p15:guide>
        <p15:guide id="9" orient="horz" pos="1193">
          <p15:clr>
            <a:srgbClr val="E46962"/>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hoto RIght">
  <p:cSld name="Photo RIght">
    <p:spTree>
      <p:nvGrpSpPr>
        <p:cNvPr id="1" name="Shape 40"/>
        <p:cNvGrpSpPr/>
        <p:nvPr/>
      </p:nvGrpSpPr>
      <p:grpSpPr>
        <a:xfrm>
          <a:off x="0" y="0"/>
          <a:ext cx="0" cy="0"/>
          <a:chOff x="0" y="0"/>
          <a:chExt cx="0" cy="0"/>
        </a:xfrm>
      </p:grpSpPr>
      <p:sp>
        <p:nvSpPr>
          <p:cNvPr id="41" name="Google Shape;41;p4"/>
          <p:cNvSpPr>
            <a:spLocks noGrp="1"/>
          </p:cNvSpPr>
          <p:nvPr>
            <p:ph type="pic" idx="2"/>
          </p:nvPr>
        </p:nvSpPr>
        <p:spPr>
          <a:xfrm>
            <a:off x="4572000" y="0"/>
            <a:ext cx="4572000" cy="5143500"/>
          </a:xfrm>
          <a:prstGeom prst="rect">
            <a:avLst/>
          </a:prstGeom>
          <a:noFill/>
          <a:ln>
            <a:noFill/>
          </a:ln>
        </p:spPr>
      </p:sp>
      <p:sp>
        <p:nvSpPr>
          <p:cNvPr id="42" name="Google Shape;42;p4"/>
          <p:cNvSpPr txBox="1">
            <a:spLocks noGrp="1"/>
          </p:cNvSpPr>
          <p:nvPr>
            <p:ph type="title"/>
          </p:nvPr>
        </p:nvSpPr>
        <p:spPr>
          <a:xfrm>
            <a:off x="457200" y="402336"/>
            <a:ext cx="3657599" cy="653653"/>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chemeClr val="dk1"/>
              </a:buClr>
              <a:buSzPts val="1800"/>
              <a:buNone/>
              <a:defRPr/>
            </a:lvl1pPr>
            <a:lvl2pPr lvl="1" algn="l">
              <a:lnSpc>
                <a:spcPct val="80000"/>
              </a:lnSpc>
              <a:spcBef>
                <a:spcPts val="0"/>
              </a:spcBef>
              <a:spcAft>
                <a:spcPts val="0"/>
              </a:spcAft>
              <a:buClr>
                <a:srgbClr val="182B49"/>
              </a:buClr>
              <a:buSzPts val="1800"/>
              <a:buNone/>
              <a:defRPr/>
            </a:lvl2pPr>
            <a:lvl3pPr lvl="2" algn="l">
              <a:lnSpc>
                <a:spcPct val="80000"/>
              </a:lnSpc>
              <a:spcBef>
                <a:spcPts val="0"/>
              </a:spcBef>
              <a:spcAft>
                <a:spcPts val="0"/>
              </a:spcAft>
              <a:buClr>
                <a:srgbClr val="182B49"/>
              </a:buClr>
              <a:buSzPts val="1800"/>
              <a:buNone/>
              <a:defRPr/>
            </a:lvl3pPr>
            <a:lvl4pPr lvl="3" algn="l">
              <a:lnSpc>
                <a:spcPct val="80000"/>
              </a:lnSpc>
              <a:spcBef>
                <a:spcPts val="0"/>
              </a:spcBef>
              <a:spcAft>
                <a:spcPts val="0"/>
              </a:spcAft>
              <a:buClr>
                <a:srgbClr val="182B49"/>
              </a:buClr>
              <a:buSzPts val="1800"/>
              <a:buNone/>
              <a:defRPr/>
            </a:lvl4pPr>
            <a:lvl5pPr lvl="4" algn="l">
              <a:lnSpc>
                <a:spcPct val="80000"/>
              </a:lnSpc>
              <a:spcBef>
                <a:spcPts val="0"/>
              </a:spcBef>
              <a:spcAft>
                <a:spcPts val="0"/>
              </a:spcAft>
              <a:buClr>
                <a:srgbClr val="182B49"/>
              </a:buClr>
              <a:buSzPts val="1800"/>
              <a:buNone/>
              <a:defRPr/>
            </a:lvl5pPr>
            <a:lvl6pPr lvl="5" algn="l">
              <a:lnSpc>
                <a:spcPct val="80000"/>
              </a:lnSpc>
              <a:spcBef>
                <a:spcPts val="0"/>
              </a:spcBef>
              <a:spcAft>
                <a:spcPts val="0"/>
              </a:spcAft>
              <a:buClr>
                <a:srgbClr val="182B49"/>
              </a:buClr>
              <a:buSzPts val="1800"/>
              <a:buNone/>
              <a:defRPr/>
            </a:lvl6pPr>
            <a:lvl7pPr lvl="6" algn="l">
              <a:lnSpc>
                <a:spcPct val="80000"/>
              </a:lnSpc>
              <a:spcBef>
                <a:spcPts val="0"/>
              </a:spcBef>
              <a:spcAft>
                <a:spcPts val="0"/>
              </a:spcAft>
              <a:buClr>
                <a:srgbClr val="182B49"/>
              </a:buClr>
              <a:buSzPts val="1800"/>
              <a:buNone/>
              <a:defRPr/>
            </a:lvl7pPr>
            <a:lvl8pPr lvl="7" algn="l">
              <a:lnSpc>
                <a:spcPct val="80000"/>
              </a:lnSpc>
              <a:spcBef>
                <a:spcPts val="0"/>
              </a:spcBef>
              <a:spcAft>
                <a:spcPts val="0"/>
              </a:spcAft>
              <a:buClr>
                <a:srgbClr val="182B49"/>
              </a:buClr>
              <a:buSzPts val="1800"/>
              <a:buNone/>
              <a:defRPr/>
            </a:lvl8pPr>
            <a:lvl9pPr lvl="8" algn="l">
              <a:lnSpc>
                <a:spcPct val="80000"/>
              </a:lnSpc>
              <a:spcBef>
                <a:spcPts val="0"/>
              </a:spcBef>
              <a:spcAft>
                <a:spcPts val="0"/>
              </a:spcAft>
              <a:buClr>
                <a:srgbClr val="182B49"/>
              </a:buClr>
              <a:buSzPts val="1800"/>
              <a:buNone/>
              <a:defRPr/>
            </a:lvl9pPr>
          </a:lstStyle>
          <a:p>
            <a:endParaRPr/>
          </a:p>
        </p:txBody>
      </p:sp>
      <p:sp>
        <p:nvSpPr>
          <p:cNvPr id="43" name="Google Shape;43;p4"/>
          <p:cNvSpPr txBox="1">
            <a:spLocks noGrp="1"/>
          </p:cNvSpPr>
          <p:nvPr>
            <p:ph type="sldNum" idx="12"/>
          </p:nvPr>
        </p:nvSpPr>
        <p:spPr>
          <a:xfrm>
            <a:off x="182880" y="4854549"/>
            <a:ext cx="274200" cy="219000"/>
          </a:xfrm>
          <a:prstGeom prst="rect">
            <a:avLst/>
          </a:prstGeom>
          <a:noFill/>
          <a:ln>
            <a:noFill/>
          </a:ln>
        </p:spPr>
        <p:txBody>
          <a:bodyPr spcFirstLastPara="1" wrap="square" lIns="0" tIns="0" rIns="0" bIns="0" anchor="ctr" anchorCtr="0">
            <a:noAutofit/>
          </a:bodyPr>
          <a:lstStyle>
            <a:lvl1pPr marL="0" lvl="0" indent="0" algn="l">
              <a:lnSpc>
                <a:spcPct val="100000"/>
              </a:lnSpc>
              <a:spcBef>
                <a:spcPts val="0"/>
              </a:spcBef>
              <a:spcAft>
                <a:spcPts val="0"/>
              </a:spcAft>
              <a:buClr>
                <a:schemeClr val="lt1"/>
              </a:buClr>
              <a:buSzPts val="900"/>
              <a:buFont typeface="Source Sans 3"/>
              <a:buNone/>
              <a:defRPr/>
            </a:lvl1pPr>
            <a:lvl2pPr marL="0" lvl="1" indent="0" algn="l">
              <a:lnSpc>
                <a:spcPct val="100000"/>
              </a:lnSpc>
              <a:spcBef>
                <a:spcPts val="0"/>
              </a:spcBef>
              <a:spcAft>
                <a:spcPts val="0"/>
              </a:spcAft>
              <a:buClr>
                <a:schemeClr val="lt1"/>
              </a:buClr>
              <a:buSzPts val="900"/>
              <a:buFont typeface="Source Sans 3"/>
              <a:buNone/>
              <a:defRPr/>
            </a:lvl2pPr>
            <a:lvl3pPr marL="0" lvl="2" indent="0" algn="l">
              <a:lnSpc>
                <a:spcPct val="100000"/>
              </a:lnSpc>
              <a:spcBef>
                <a:spcPts val="0"/>
              </a:spcBef>
              <a:spcAft>
                <a:spcPts val="0"/>
              </a:spcAft>
              <a:buClr>
                <a:schemeClr val="lt1"/>
              </a:buClr>
              <a:buSzPts val="900"/>
              <a:buFont typeface="Source Sans 3"/>
              <a:buNone/>
              <a:defRPr/>
            </a:lvl3pPr>
            <a:lvl4pPr marL="0" lvl="3" indent="0" algn="l">
              <a:lnSpc>
                <a:spcPct val="100000"/>
              </a:lnSpc>
              <a:spcBef>
                <a:spcPts val="0"/>
              </a:spcBef>
              <a:spcAft>
                <a:spcPts val="0"/>
              </a:spcAft>
              <a:buClr>
                <a:schemeClr val="lt1"/>
              </a:buClr>
              <a:buSzPts val="900"/>
              <a:buFont typeface="Source Sans 3"/>
              <a:buNone/>
              <a:defRPr/>
            </a:lvl4pPr>
            <a:lvl5pPr marL="0" lvl="4" indent="0" algn="l">
              <a:lnSpc>
                <a:spcPct val="100000"/>
              </a:lnSpc>
              <a:spcBef>
                <a:spcPts val="0"/>
              </a:spcBef>
              <a:spcAft>
                <a:spcPts val="0"/>
              </a:spcAft>
              <a:buClr>
                <a:schemeClr val="lt1"/>
              </a:buClr>
              <a:buSzPts val="900"/>
              <a:buFont typeface="Source Sans 3"/>
              <a:buNone/>
              <a:defRPr/>
            </a:lvl5pPr>
            <a:lvl6pPr marL="0" lvl="5" indent="0" algn="l">
              <a:lnSpc>
                <a:spcPct val="100000"/>
              </a:lnSpc>
              <a:spcBef>
                <a:spcPts val="0"/>
              </a:spcBef>
              <a:spcAft>
                <a:spcPts val="0"/>
              </a:spcAft>
              <a:buClr>
                <a:schemeClr val="lt1"/>
              </a:buClr>
              <a:buSzPts val="900"/>
              <a:buFont typeface="Source Sans 3"/>
              <a:buNone/>
              <a:defRPr/>
            </a:lvl6pPr>
            <a:lvl7pPr marL="0" lvl="6" indent="0" algn="l">
              <a:lnSpc>
                <a:spcPct val="100000"/>
              </a:lnSpc>
              <a:spcBef>
                <a:spcPts val="0"/>
              </a:spcBef>
              <a:spcAft>
                <a:spcPts val="0"/>
              </a:spcAft>
              <a:buClr>
                <a:schemeClr val="lt1"/>
              </a:buClr>
              <a:buSzPts val="900"/>
              <a:buFont typeface="Source Sans 3"/>
              <a:buNone/>
              <a:defRPr/>
            </a:lvl7pPr>
            <a:lvl8pPr marL="0" lvl="7" indent="0" algn="l">
              <a:lnSpc>
                <a:spcPct val="100000"/>
              </a:lnSpc>
              <a:spcBef>
                <a:spcPts val="0"/>
              </a:spcBef>
              <a:spcAft>
                <a:spcPts val="0"/>
              </a:spcAft>
              <a:buClr>
                <a:schemeClr val="lt1"/>
              </a:buClr>
              <a:buSzPts val="900"/>
              <a:buFont typeface="Source Sans 3"/>
              <a:buNone/>
              <a:defRPr/>
            </a:lvl8pPr>
            <a:lvl9pPr marL="0" lvl="8" indent="0" algn="l">
              <a:lnSpc>
                <a:spcPct val="100000"/>
              </a:lnSpc>
              <a:spcBef>
                <a:spcPts val="0"/>
              </a:spcBef>
              <a:spcAft>
                <a:spcPts val="0"/>
              </a:spcAft>
              <a:buClr>
                <a:schemeClr val="lt1"/>
              </a:buClr>
              <a:buSzPts val="900"/>
              <a:buFont typeface="Source Sans 3"/>
              <a:buNone/>
              <a:defRPr/>
            </a:lvl9pPr>
          </a:lstStyle>
          <a:p>
            <a:pPr marL="0" lvl="0" indent="0" algn="l" rtl="0">
              <a:spcBef>
                <a:spcPts val="0"/>
              </a:spcBef>
              <a:spcAft>
                <a:spcPts val="0"/>
              </a:spcAft>
              <a:buNone/>
            </a:pPr>
            <a:fld id="{00000000-1234-1234-1234-123412341234}" type="slidenum">
              <a:rPr lang="en-US"/>
              <a:t>‹#›</a:t>
            </a:fld>
            <a:endParaRPr/>
          </a:p>
        </p:txBody>
      </p:sp>
      <p:sp>
        <p:nvSpPr>
          <p:cNvPr id="44" name="Google Shape;44;p4"/>
          <p:cNvSpPr txBox="1">
            <a:spLocks noGrp="1"/>
          </p:cNvSpPr>
          <p:nvPr>
            <p:ph type="body" idx="1"/>
          </p:nvPr>
        </p:nvSpPr>
        <p:spPr>
          <a:xfrm>
            <a:off x="457075" y="1300175"/>
            <a:ext cx="3657600" cy="3129000"/>
          </a:xfrm>
          <a:prstGeom prst="rect">
            <a:avLst/>
          </a:prstGeom>
        </p:spPr>
        <p:txBody>
          <a:bodyPr spcFirstLastPara="1" wrap="square" lIns="0" tIns="0" rIns="0" bIns="0" anchor="t" anchorCtr="0">
            <a:normAutofit/>
          </a:bodyPr>
          <a:lstStyle>
            <a:lvl1pPr marL="457200" lvl="0" indent="-330200">
              <a:spcBef>
                <a:spcPts val="1200"/>
              </a:spcBef>
              <a:spcAft>
                <a:spcPts val="0"/>
              </a:spcAft>
              <a:buSzPts val="1600"/>
              <a:buChar char="•"/>
              <a:defRPr/>
            </a:lvl1pPr>
            <a:lvl2pPr marL="914400" lvl="1" indent="-330200">
              <a:spcBef>
                <a:spcPts val="1200"/>
              </a:spcBef>
              <a:spcAft>
                <a:spcPts val="0"/>
              </a:spcAft>
              <a:buSzPts val="1600"/>
              <a:buChar char="•"/>
              <a:defRPr/>
            </a:lvl2pPr>
            <a:lvl3pPr marL="1371600" lvl="2" indent="-330200">
              <a:spcBef>
                <a:spcPts val="1200"/>
              </a:spcBef>
              <a:spcAft>
                <a:spcPts val="0"/>
              </a:spcAft>
              <a:buSzPts val="1600"/>
              <a:buChar char="•"/>
              <a:defRPr/>
            </a:lvl3pPr>
            <a:lvl4pPr marL="1828800" lvl="3" indent="-330200">
              <a:spcBef>
                <a:spcPts val="1200"/>
              </a:spcBef>
              <a:spcAft>
                <a:spcPts val="0"/>
              </a:spcAft>
              <a:buSzPts val="1600"/>
              <a:buChar char="•"/>
              <a:defRPr/>
            </a:lvl4pPr>
            <a:lvl5pPr marL="2286000" lvl="4" indent="-330200">
              <a:spcBef>
                <a:spcPts val="1200"/>
              </a:spcBef>
              <a:spcAft>
                <a:spcPts val="0"/>
              </a:spcAft>
              <a:buSzPts val="1600"/>
              <a:buChar char="•"/>
              <a:defRPr/>
            </a:lvl5pPr>
            <a:lvl6pPr marL="2743200" lvl="5" indent="-330200">
              <a:spcBef>
                <a:spcPts val="1200"/>
              </a:spcBef>
              <a:spcAft>
                <a:spcPts val="0"/>
              </a:spcAft>
              <a:buSzPts val="1600"/>
              <a:buChar char="•"/>
              <a:defRPr/>
            </a:lvl6pPr>
            <a:lvl7pPr marL="3200400" lvl="6" indent="-330200">
              <a:spcBef>
                <a:spcPts val="1200"/>
              </a:spcBef>
              <a:spcAft>
                <a:spcPts val="0"/>
              </a:spcAft>
              <a:buSzPts val="1600"/>
              <a:buChar char="•"/>
              <a:defRPr/>
            </a:lvl7pPr>
            <a:lvl8pPr marL="3657600" lvl="7" indent="-330200">
              <a:spcBef>
                <a:spcPts val="1200"/>
              </a:spcBef>
              <a:spcAft>
                <a:spcPts val="0"/>
              </a:spcAft>
              <a:buSzPts val="1600"/>
              <a:buChar char="•"/>
              <a:defRPr/>
            </a:lvl8pPr>
            <a:lvl9pPr marL="4114800" lvl="8" indent="-330200">
              <a:spcBef>
                <a:spcPts val="1200"/>
              </a:spcBef>
              <a:spcAft>
                <a:spcPts val="0"/>
              </a:spcAft>
              <a:buSzPts val="16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mp; Bullets">
  <p:cSld name="Title &amp; Bullets">
    <p:spTree>
      <p:nvGrpSpPr>
        <p:cNvPr id="1" name="Shape 45"/>
        <p:cNvGrpSpPr/>
        <p:nvPr/>
      </p:nvGrpSpPr>
      <p:grpSpPr>
        <a:xfrm>
          <a:off x="0" y="0"/>
          <a:ext cx="0" cy="0"/>
          <a:chOff x="0" y="0"/>
          <a:chExt cx="0" cy="0"/>
        </a:xfrm>
      </p:grpSpPr>
      <p:sp>
        <p:nvSpPr>
          <p:cNvPr id="46" name="Google Shape;46;p5"/>
          <p:cNvSpPr txBox="1">
            <a:spLocks noGrp="1"/>
          </p:cNvSpPr>
          <p:nvPr>
            <p:ph type="title"/>
          </p:nvPr>
        </p:nvSpPr>
        <p:spPr>
          <a:xfrm>
            <a:off x="457200" y="402336"/>
            <a:ext cx="6375400" cy="657225"/>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chemeClr val="dk1"/>
              </a:buClr>
              <a:buSzPts val="1800"/>
              <a:buNone/>
              <a:defRPr/>
            </a:lvl1pPr>
            <a:lvl2pPr lvl="1" algn="l">
              <a:lnSpc>
                <a:spcPct val="80000"/>
              </a:lnSpc>
              <a:spcBef>
                <a:spcPts val="0"/>
              </a:spcBef>
              <a:spcAft>
                <a:spcPts val="0"/>
              </a:spcAft>
              <a:buClr>
                <a:srgbClr val="182B49"/>
              </a:buClr>
              <a:buSzPts val="1800"/>
              <a:buNone/>
              <a:defRPr/>
            </a:lvl2pPr>
            <a:lvl3pPr lvl="2" algn="l">
              <a:lnSpc>
                <a:spcPct val="80000"/>
              </a:lnSpc>
              <a:spcBef>
                <a:spcPts val="0"/>
              </a:spcBef>
              <a:spcAft>
                <a:spcPts val="0"/>
              </a:spcAft>
              <a:buClr>
                <a:srgbClr val="182B49"/>
              </a:buClr>
              <a:buSzPts val="1800"/>
              <a:buNone/>
              <a:defRPr/>
            </a:lvl3pPr>
            <a:lvl4pPr lvl="3" algn="l">
              <a:lnSpc>
                <a:spcPct val="80000"/>
              </a:lnSpc>
              <a:spcBef>
                <a:spcPts val="0"/>
              </a:spcBef>
              <a:spcAft>
                <a:spcPts val="0"/>
              </a:spcAft>
              <a:buClr>
                <a:srgbClr val="182B49"/>
              </a:buClr>
              <a:buSzPts val="1800"/>
              <a:buNone/>
              <a:defRPr/>
            </a:lvl4pPr>
            <a:lvl5pPr lvl="4" algn="l">
              <a:lnSpc>
                <a:spcPct val="80000"/>
              </a:lnSpc>
              <a:spcBef>
                <a:spcPts val="0"/>
              </a:spcBef>
              <a:spcAft>
                <a:spcPts val="0"/>
              </a:spcAft>
              <a:buClr>
                <a:srgbClr val="182B49"/>
              </a:buClr>
              <a:buSzPts val="1800"/>
              <a:buNone/>
              <a:defRPr/>
            </a:lvl5pPr>
            <a:lvl6pPr lvl="5" algn="l">
              <a:lnSpc>
                <a:spcPct val="80000"/>
              </a:lnSpc>
              <a:spcBef>
                <a:spcPts val="0"/>
              </a:spcBef>
              <a:spcAft>
                <a:spcPts val="0"/>
              </a:spcAft>
              <a:buClr>
                <a:srgbClr val="182B49"/>
              </a:buClr>
              <a:buSzPts val="1800"/>
              <a:buNone/>
              <a:defRPr/>
            </a:lvl6pPr>
            <a:lvl7pPr lvl="6" algn="l">
              <a:lnSpc>
                <a:spcPct val="80000"/>
              </a:lnSpc>
              <a:spcBef>
                <a:spcPts val="0"/>
              </a:spcBef>
              <a:spcAft>
                <a:spcPts val="0"/>
              </a:spcAft>
              <a:buClr>
                <a:srgbClr val="182B49"/>
              </a:buClr>
              <a:buSzPts val="1800"/>
              <a:buNone/>
              <a:defRPr/>
            </a:lvl7pPr>
            <a:lvl8pPr lvl="7" algn="l">
              <a:lnSpc>
                <a:spcPct val="80000"/>
              </a:lnSpc>
              <a:spcBef>
                <a:spcPts val="0"/>
              </a:spcBef>
              <a:spcAft>
                <a:spcPts val="0"/>
              </a:spcAft>
              <a:buClr>
                <a:srgbClr val="182B49"/>
              </a:buClr>
              <a:buSzPts val="1800"/>
              <a:buNone/>
              <a:defRPr/>
            </a:lvl8pPr>
            <a:lvl9pPr lvl="8" algn="l">
              <a:lnSpc>
                <a:spcPct val="80000"/>
              </a:lnSpc>
              <a:spcBef>
                <a:spcPts val="0"/>
              </a:spcBef>
              <a:spcAft>
                <a:spcPts val="0"/>
              </a:spcAft>
              <a:buClr>
                <a:srgbClr val="182B49"/>
              </a:buClr>
              <a:buSzPts val="1800"/>
              <a:buNone/>
              <a:defRPr/>
            </a:lvl9pPr>
          </a:lstStyle>
          <a:p>
            <a:endParaRPr/>
          </a:p>
        </p:txBody>
      </p:sp>
      <p:sp>
        <p:nvSpPr>
          <p:cNvPr id="47" name="Google Shape;47;p5"/>
          <p:cNvSpPr txBox="1">
            <a:spLocks noGrp="1"/>
          </p:cNvSpPr>
          <p:nvPr>
            <p:ph type="sldNum" idx="12"/>
          </p:nvPr>
        </p:nvSpPr>
        <p:spPr>
          <a:xfrm>
            <a:off x="182880" y="4854549"/>
            <a:ext cx="274200" cy="219000"/>
          </a:xfrm>
          <a:prstGeom prst="rect">
            <a:avLst/>
          </a:prstGeom>
          <a:noFill/>
          <a:ln>
            <a:noFill/>
          </a:ln>
        </p:spPr>
        <p:txBody>
          <a:bodyPr spcFirstLastPara="1" wrap="square" lIns="0" tIns="0" rIns="0" bIns="0" anchor="ctr" anchorCtr="0">
            <a:noAutofit/>
          </a:bodyPr>
          <a:lstStyle>
            <a:lvl1pPr marL="0" lvl="0" indent="0" algn="l">
              <a:lnSpc>
                <a:spcPct val="100000"/>
              </a:lnSpc>
              <a:spcBef>
                <a:spcPts val="0"/>
              </a:spcBef>
              <a:spcAft>
                <a:spcPts val="0"/>
              </a:spcAft>
              <a:buClr>
                <a:schemeClr val="lt1"/>
              </a:buClr>
              <a:buSzPts val="900"/>
              <a:buFont typeface="Source Sans 3"/>
              <a:buNone/>
              <a:defRPr/>
            </a:lvl1pPr>
            <a:lvl2pPr marL="0" lvl="1" indent="0" algn="l">
              <a:lnSpc>
                <a:spcPct val="100000"/>
              </a:lnSpc>
              <a:spcBef>
                <a:spcPts val="0"/>
              </a:spcBef>
              <a:spcAft>
                <a:spcPts val="0"/>
              </a:spcAft>
              <a:buClr>
                <a:schemeClr val="lt1"/>
              </a:buClr>
              <a:buSzPts val="900"/>
              <a:buFont typeface="Source Sans 3"/>
              <a:buNone/>
              <a:defRPr/>
            </a:lvl2pPr>
            <a:lvl3pPr marL="0" lvl="2" indent="0" algn="l">
              <a:lnSpc>
                <a:spcPct val="100000"/>
              </a:lnSpc>
              <a:spcBef>
                <a:spcPts val="0"/>
              </a:spcBef>
              <a:spcAft>
                <a:spcPts val="0"/>
              </a:spcAft>
              <a:buClr>
                <a:schemeClr val="lt1"/>
              </a:buClr>
              <a:buSzPts val="900"/>
              <a:buFont typeface="Source Sans 3"/>
              <a:buNone/>
              <a:defRPr/>
            </a:lvl3pPr>
            <a:lvl4pPr marL="0" lvl="3" indent="0" algn="l">
              <a:lnSpc>
                <a:spcPct val="100000"/>
              </a:lnSpc>
              <a:spcBef>
                <a:spcPts val="0"/>
              </a:spcBef>
              <a:spcAft>
                <a:spcPts val="0"/>
              </a:spcAft>
              <a:buClr>
                <a:schemeClr val="lt1"/>
              </a:buClr>
              <a:buSzPts val="900"/>
              <a:buFont typeface="Source Sans 3"/>
              <a:buNone/>
              <a:defRPr/>
            </a:lvl4pPr>
            <a:lvl5pPr marL="0" lvl="4" indent="0" algn="l">
              <a:lnSpc>
                <a:spcPct val="100000"/>
              </a:lnSpc>
              <a:spcBef>
                <a:spcPts val="0"/>
              </a:spcBef>
              <a:spcAft>
                <a:spcPts val="0"/>
              </a:spcAft>
              <a:buClr>
                <a:schemeClr val="lt1"/>
              </a:buClr>
              <a:buSzPts val="900"/>
              <a:buFont typeface="Source Sans 3"/>
              <a:buNone/>
              <a:defRPr/>
            </a:lvl5pPr>
            <a:lvl6pPr marL="0" lvl="5" indent="0" algn="l">
              <a:lnSpc>
                <a:spcPct val="100000"/>
              </a:lnSpc>
              <a:spcBef>
                <a:spcPts val="0"/>
              </a:spcBef>
              <a:spcAft>
                <a:spcPts val="0"/>
              </a:spcAft>
              <a:buClr>
                <a:schemeClr val="lt1"/>
              </a:buClr>
              <a:buSzPts val="900"/>
              <a:buFont typeface="Source Sans 3"/>
              <a:buNone/>
              <a:defRPr/>
            </a:lvl6pPr>
            <a:lvl7pPr marL="0" lvl="6" indent="0" algn="l">
              <a:lnSpc>
                <a:spcPct val="100000"/>
              </a:lnSpc>
              <a:spcBef>
                <a:spcPts val="0"/>
              </a:spcBef>
              <a:spcAft>
                <a:spcPts val="0"/>
              </a:spcAft>
              <a:buClr>
                <a:schemeClr val="lt1"/>
              </a:buClr>
              <a:buSzPts val="900"/>
              <a:buFont typeface="Source Sans 3"/>
              <a:buNone/>
              <a:defRPr/>
            </a:lvl7pPr>
            <a:lvl8pPr marL="0" lvl="7" indent="0" algn="l">
              <a:lnSpc>
                <a:spcPct val="100000"/>
              </a:lnSpc>
              <a:spcBef>
                <a:spcPts val="0"/>
              </a:spcBef>
              <a:spcAft>
                <a:spcPts val="0"/>
              </a:spcAft>
              <a:buClr>
                <a:schemeClr val="lt1"/>
              </a:buClr>
              <a:buSzPts val="900"/>
              <a:buFont typeface="Source Sans 3"/>
              <a:buNone/>
              <a:defRPr/>
            </a:lvl8pPr>
            <a:lvl9pPr marL="0" lvl="8" indent="0" algn="l">
              <a:lnSpc>
                <a:spcPct val="100000"/>
              </a:lnSpc>
              <a:spcBef>
                <a:spcPts val="0"/>
              </a:spcBef>
              <a:spcAft>
                <a:spcPts val="0"/>
              </a:spcAft>
              <a:buClr>
                <a:schemeClr val="lt1"/>
              </a:buClr>
              <a:buSzPts val="900"/>
              <a:buFont typeface="Source Sans 3"/>
              <a:buNone/>
              <a:defRPr/>
            </a:lvl9pPr>
          </a:lstStyle>
          <a:p>
            <a:pPr marL="0" lvl="0" indent="0" algn="l" rtl="0">
              <a:spcBef>
                <a:spcPts val="0"/>
              </a:spcBef>
              <a:spcAft>
                <a:spcPts val="0"/>
              </a:spcAft>
              <a:buNone/>
            </a:pPr>
            <a:fld id="{00000000-1234-1234-1234-123412341234}" type="slidenum">
              <a:rPr lang="en-US"/>
              <a:t>‹#›</a:t>
            </a:fld>
            <a:endParaRPr/>
          </a:p>
        </p:txBody>
      </p:sp>
      <p:sp>
        <p:nvSpPr>
          <p:cNvPr id="48" name="Google Shape;48;p5"/>
          <p:cNvSpPr txBox="1">
            <a:spLocks noGrp="1"/>
          </p:cNvSpPr>
          <p:nvPr>
            <p:ph type="body" idx="1"/>
          </p:nvPr>
        </p:nvSpPr>
        <p:spPr>
          <a:xfrm>
            <a:off x="457200" y="1300175"/>
            <a:ext cx="8229600" cy="3129000"/>
          </a:xfrm>
          <a:prstGeom prst="rect">
            <a:avLst/>
          </a:prstGeom>
        </p:spPr>
        <p:txBody>
          <a:bodyPr spcFirstLastPara="1" wrap="square" lIns="0" tIns="0" rIns="0" bIns="0" anchor="t" anchorCtr="0">
            <a:normAutofit/>
          </a:bodyPr>
          <a:lstStyle>
            <a:lvl1pPr marL="457200" lvl="0" indent="-330200">
              <a:spcBef>
                <a:spcPts val="1200"/>
              </a:spcBef>
              <a:spcAft>
                <a:spcPts val="0"/>
              </a:spcAft>
              <a:buSzPts val="1600"/>
              <a:buChar char="•"/>
              <a:defRPr/>
            </a:lvl1pPr>
            <a:lvl2pPr marL="914400" lvl="1" indent="-330200">
              <a:spcBef>
                <a:spcPts val="1200"/>
              </a:spcBef>
              <a:spcAft>
                <a:spcPts val="0"/>
              </a:spcAft>
              <a:buSzPts val="1600"/>
              <a:buChar char="•"/>
              <a:defRPr/>
            </a:lvl2pPr>
            <a:lvl3pPr marL="1371600" lvl="2" indent="-330200">
              <a:spcBef>
                <a:spcPts val="1200"/>
              </a:spcBef>
              <a:spcAft>
                <a:spcPts val="0"/>
              </a:spcAft>
              <a:buSzPts val="1600"/>
              <a:buChar char="•"/>
              <a:defRPr/>
            </a:lvl3pPr>
            <a:lvl4pPr marL="1828800" lvl="3" indent="-330200">
              <a:spcBef>
                <a:spcPts val="1200"/>
              </a:spcBef>
              <a:spcAft>
                <a:spcPts val="0"/>
              </a:spcAft>
              <a:buSzPts val="1600"/>
              <a:buChar char="•"/>
              <a:defRPr/>
            </a:lvl4pPr>
            <a:lvl5pPr marL="2286000" lvl="4" indent="-330200">
              <a:spcBef>
                <a:spcPts val="1200"/>
              </a:spcBef>
              <a:spcAft>
                <a:spcPts val="0"/>
              </a:spcAft>
              <a:buSzPts val="1600"/>
              <a:buChar char="•"/>
              <a:defRPr/>
            </a:lvl5pPr>
            <a:lvl6pPr marL="2743200" lvl="5" indent="-330200">
              <a:spcBef>
                <a:spcPts val="1200"/>
              </a:spcBef>
              <a:spcAft>
                <a:spcPts val="0"/>
              </a:spcAft>
              <a:buSzPts val="1600"/>
              <a:buChar char="•"/>
              <a:defRPr/>
            </a:lvl6pPr>
            <a:lvl7pPr marL="3200400" lvl="6" indent="-330200">
              <a:spcBef>
                <a:spcPts val="1200"/>
              </a:spcBef>
              <a:spcAft>
                <a:spcPts val="0"/>
              </a:spcAft>
              <a:buSzPts val="1600"/>
              <a:buChar char="•"/>
              <a:defRPr/>
            </a:lvl7pPr>
            <a:lvl8pPr marL="3657600" lvl="7" indent="-330200">
              <a:spcBef>
                <a:spcPts val="1200"/>
              </a:spcBef>
              <a:spcAft>
                <a:spcPts val="0"/>
              </a:spcAft>
              <a:buSzPts val="1600"/>
              <a:buChar char="•"/>
              <a:defRPr/>
            </a:lvl8pPr>
            <a:lvl9pPr marL="4114800" lvl="8" indent="-330200">
              <a:spcBef>
                <a:spcPts val="1200"/>
              </a:spcBef>
              <a:spcAft>
                <a:spcPts val="0"/>
              </a:spcAft>
              <a:buSzPts val="16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tatement" type="tx">
  <p:cSld name="TITLE_AND_BODY">
    <p:bg>
      <p:bgPr>
        <a:solidFill>
          <a:schemeClr val="dk1"/>
        </a:solidFill>
        <a:effectLst/>
      </p:bgPr>
    </p:bg>
    <p:spTree>
      <p:nvGrpSpPr>
        <p:cNvPr id="1" name="Shape 49"/>
        <p:cNvGrpSpPr/>
        <p:nvPr/>
      </p:nvGrpSpPr>
      <p:grpSpPr>
        <a:xfrm>
          <a:off x="0" y="0"/>
          <a:ext cx="0" cy="0"/>
          <a:chOff x="0" y="0"/>
          <a:chExt cx="0" cy="0"/>
        </a:xfrm>
      </p:grpSpPr>
      <p:pic>
        <p:nvPicPr>
          <p:cNvPr id="50" name="Google Shape;50;p6"/>
          <p:cNvPicPr preferRelativeResize="0"/>
          <p:nvPr/>
        </p:nvPicPr>
        <p:blipFill rotWithShape="1">
          <a:blip r:embed="rId2">
            <a:alphaModFix/>
          </a:blip>
          <a:srcRect t="90544"/>
          <a:stretch/>
        </p:blipFill>
        <p:spPr>
          <a:xfrm>
            <a:off x="1850" y="4657993"/>
            <a:ext cx="9143998" cy="486550"/>
          </a:xfrm>
          <a:prstGeom prst="rect">
            <a:avLst/>
          </a:prstGeom>
          <a:noFill/>
          <a:ln>
            <a:noFill/>
          </a:ln>
        </p:spPr>
      </p:pic>
      <p:sp>
        <p:nvSpPr>
          <p:cNvPr id="51" name="Google Shape;51;p6"/>
          <p:cNvSpPr txBox="1">
            <a:spLocks noGrp="1"/>
          </p:cNvSpPr>
          <p:nvPr>
            <p:ph type="sldNum" idx="12"/>
          </p:nvPr>
        </p:nvSpPr>
        <p:spPr>
          <a:xfrm>
            <a:off x="182880" y="4854549"/>
            <a:ext cx="274200" cy="219000"/>
          </a:xfrm>
          <a:prstGeom prst="rect">
            <a:avLst/>
          </a:prstGeom>
          <a:noFill/>
          <a:ln>
            <a:noFill/>
          </a:ln>
        </p:spPr>
        <p:txBody>
          <a:bodyPr spcFirstLastPara="1" wrap="square" lIns="0" tIns="0" rIns="0" bIns="0" anchor="ctr" anchorCtr="0">
            <a:noAutofit/>
          </a:bodyPr>
          <a:lstStyle>
            <a:lvl1pPr marL="0" lvl="0" indent="0" algn="l">
              <a:lnSpc>
                <a:spcPct val="100000"/>
              </a:lnSpc>
              <a:spcBef>
                <a:spcPts val="0"/>
              </a:spcBef>
              <a:spcAft>
                <a:spcPts val="0"/>
              </a:spcAft>
              <a:buClr>
                <a:schemeClr val="dk1"/>
              </a:buClr>
              <a:buSzPts val="900"/>
              <a:buFont typeface="Source Sans 3"/>
              <a:buNone/>
              <a:defRPr sz="900" b="0" i="0" u="none" strike="noStrike" cap="none">
                <a:solidFill>
                  <a:schemeClr val="dk1"/>
                </a:solidFill>
                <a:latin typeface="Source Sans 3"/>
                <a:ea typeface="Source Sans 3"/>
                <a:cs typeface="Source Sans 3"/>
                <a:sym typeface="Source Sans 3"/>
              </a:defRPr>
            </a:lvl1pPr>
            <a:lvl2pPr marL="0" lvl="1" indent="0" algn="l">
              <a:lnSpc>
                <a:spcPct val="100000"/>
              </a:lnSpc>
              <a:spcBef>
                <a:spcPts val="0"/>
              </a:spcBef>
              <a:spcAft>
                <a:spcPts val="0"/>
              </a:spcAft>
              <a:buClr>
                <a:schemeClr val="dk1"/>
              </a:buClr>
              <a:buSzPts val="900"/>
              <a:buFont typeface="Source Sans 3"/>
              <a:buNone/>
              <a:defRPr sz="900" b="0" i="0" u="none" strike="noStrike" cap="none">
                <a:solidFill>
                  <a:schemeClr val="dk1"/>
                </a:solidFill>
                <a:latin typeface="Source Sans 3"/>
                <a:ea typeface="Source Sans 3"/>
                <a:cs typeface="Source Sans 3"/>
                <a:sym typeface="Source Sans 3"/>
              </a:defRPr>
            </a:lvl2pPr>
            <a:lvl3pPr marL="0" lvl="2" indent="0" algn="l">
              <a:lnSpc>
                <a:spcPct val="100000"/>
              </a:lnSpc>
              <a:spcBef>
                <a:spcPts val="0"/>
              </a:spcBef>
              <a:spcAft>
                <a:spcPts val="0"/>
              </a:spcAft>
              <a:buClr>
                <a:schemeClr val="dk1"/>
              </a:buClr>
              <a:buSzPts val="900"/>
              <a:buFont typeface="Source Sans 3"/>
              <a:buNone/>
              <a:defRPr sz="900" b="0" i="0" u="none" strike="noStrike" cap="none">
                <a:solidFill>
                  <a:schemeClr val="dk1"/>
                </a:solidFill>
                <a:latin typeface="Source Sans 3"/>
                <a:ea typeface="Source Sans 3"/>
                <a:cs typeface="Source Sans 3"/>
                <a:sym typeface="Source Sans 3"/>
              </a:defRPr>
            </a:lvl3pPr>
            <a:lvl4pPr marL="0" lvl="3" indent="0" algn="l">
              <a:lnSpc>
                <a:spcPct val="100000"/>
              </a:lnSpc>
              <a:spcBef>
                <a:spcPts val="0"/>
              </a:spcBef>
              <a:spcAft>
                <a:spcPts val="0"/>
              </a:spcAft>
              <a:buClr>
                <a:schemeClr val="dk1"/>
              </a:buClr>
              <a:buSzPts val="900"/>
              <a:buFont typeface="Source Sans 3"/>
              <a:buNone/>
              <a:defRPr sz="900" b="0" i="0" u="none" strike="noStrike" cap="none">
                <a:solidFill>
                  <a:schemeClr val="dk1"/>
                </a:solidFill>
                <a:latin typeface="Source Sans 3"/>
                <a:ea typeface="Source Sans 3"/>
                <a:cs typeface="Source Sans 3"/>
                <a:sym typeface="Source Sans 3"/>
              </a:defRPr>
            </a:lvl4pPr>
            <a:lvl5pPr marL="0" lvl="4" indent="0" algn="l">
              <a:lnSpc>
                <a:spcPct val="100000"/>
              </a:lnSpc>
              <a:spcBef>
                <a:spcPts val="0"/>
              </a:spcBef>
              <a:spcAft>
                <a:spcPts val="0"/>
              </a:spcAft>
              <a:buClr>
                <a:schemeClr val="dk1"/>
              </a:buClr>
              <a:buSzPts val="900"/>
              <a:buFont typeface="Source Sans 3"/>
              <a:buNone/>
              <a:defRPr sz="900" b="0" i="0" u="none" strike="noStrike" cap="none">
                <a:solidFill>
                  <a:schemeClr val="dk1"/>
                </a:solidFill>
                <a:latin typeface="Source Sans 3"/>
                <a:ea typeface="Source Sans 3"/>
                <a:cs typeface="Source Sans 3"/>
                <a:sym typeface="Source Sans 3"/>
              </a:defRPr>
            </a:lvl5pPr>
            <a:lvl6pPr marL="0" lvl="5" indent="0" algn="l">
              <a:lnSpc>
                <a:spcPct val="100000"/>
              </a:lnSpc>
              <a:spcBef>
                <a:spcPts val="0"/>
              </a:spcBef>
              <a:spcAft>
                <a:spcPts val="0"/>
              </a:spcAft>
              <a:buClr>
                <a:schemeClr val="dk1"/>
              </a:buClr>
              <a:buSzPts val="900"/>
              <a:buFont typeface="Source Sans 3"/>
              <a:buNone/>
              <a:defRPr sz="900" b="0" i="0" u="none" strike="noStrike" cap="none">
                <a:solidFill>
                  <a:schemeClr val="dk1"/>
                </a:solidFill>
                <a:latin typeface="Source Sans 3"/>
                <a:ea typeface="Source Sans 3"/>
                <a:cs typeface="Source Sans 3"/>
                <a:sym typeface="Source Sans 3"/>
              </a:defRPr>
            </a:lvl6pPr>
            <a:lvl7pPr marL="0" lvl="6" indent="0" algn="l">
              <a:lnSpc>
                <a:spcPct val="100000"/>
              </a:lnSpc>
              <a:spcBef>
                <a:spcPts val="0"/>
              </a:spcBef>
              <a:spcAft>
                <a:spcPts val="0"/>
              </a:spcAft>
              <a:buClr>
                <a:schemeClr val="dk1"/>
              </a:buClr>
              <a:buSzPts val="900"/>
              <a:buFont typeface="Source Sans 3"/>
              <a:buNone/>
              <a:defRPr sz="900" b="0" i="0" u="none" strike="noStrike" cap="none">
                <a:solidFill>
                  <a:schemeClr val="dk1"/>
                </a:solidFill>
                <a:latin typeface="Source Sans 3"/>
                <a:ea typeface="Source Sans 3"/>
                <a:cs typeface="Source Sans 3"/>
                <a:sym typeface="Source Sans 3"/>
              </a:defRPr>
            </a:lvl7pPr>
            <a:lvl8pPr marL="0" lvl="7" indent="0" algn="l">
              <a:lnSpc>
                <a:spcPct val="100000"/>
              </a:lnSpc>
              <a:spcBef>
                <a:spcPts val="0"/>
              </a:spcBef>
              <a:spcAft>
                <a:spcPts val="0"/>
              </a:spcAft>
              <a:buClr>
                <a:schemeClr val="dk1"/>
              </a:buClr>
              <a:buSzPts val="900"/>
              <a:buFont typeface="Source Sans 3"/>
              <a:buNone/>
              <a:defRPr sz="900" b="0" i="0" u="none" strike="noStrike" cap="none">
                <a:solidFill>
                  <a:schemeClr val="dk1"/>
                </a:solidFill>
                <a:latin typeface="Source Sans 3"/>
                <a:ea typeface="Source Sans 3"/>
                <a:cs typeface="Source Sans 3"/>
                <a:sym typeface="Source Sans 3"/>
              </a:defRPr>
            </a:lvl8pPr>
            <a:lvl9pPr marL="0" lvl="8" indent="0" algn="l">
              <a:lnSpc>
                <a:spcPct val="100000"/>
              </a:lnSpc>
              <a:spcBef>
                <a:spcPts val="0"/>
              </a:spcBef>
              <a:spcAft>
                <a:spcPts val="0"/>
              </a:spcAft>
              <a:buClr>
                <a:schemeClr val="dk1"/>
              </a:buClr>
              <a:buSzPts val="900"/>
              <a:buFont typeface="Source Sans 3"/>
              <a:buNone/>
              <a:defRPr sz="900" b="0" i="0" u="none" strike="noStrike" cap="none">
                <a:solidFill>
                  <a:schemeClr val="dk1"/>
                </a:solidFill>
                <a:latin typeface="Source Sans 3"/>
                <a:ea typeface="Source Sans 3"/>
                <a:cs typeface="Source Sans 3"/>
                <a:sym typeface="Source Sans 3"/>
              </a:defRPr>
            </a:lvl9pPr>
          </a:lstStyle>
          <a:p>
            <a:pPr marL="0" lvl="0" indent="0" algn="l" rtl="0">
              <a:spcBef>
                <a:spcPts val="0"/>
              </a:spcBef>
              <a:spcAft>
                <a:spcPts val="0"/>
              </a:spcAft>
              <a:buNone/>
            </a:pPr>
            <a:fld id="{00000000-1234-1234-1234-123412341234}" type="slidenum">
              <a:rPr lang="en-US"/>
              <a:t>‹#›</a:t>
            </a:fld>
            <a:endParaRPr/>
          </a:p>
        </p:txBody>
      </p:sp>
      <p:sp>
        <p:nvSpPr>
          <p:cNvPr id="52" name="Google Shape;52;p6"/>
          <p:cNvSpPr txBox="1">
            <a:spLocks noGrp="1"/>
          </p:cNvSpPr>
          <p:nvPr>
            <p:ph type="subTitle" idx="1"/>
          </p:nvPr>
        </p:nvSpPr>
        <p:spPr>
          <a:xfrm>
            <a:off x="457200" y="400050"/>
            <a:ext cx="8229600" cy="4029000"/>
          </a:xfrm>
          <a:prstGeom prst="rect">
            <a:avLst/>
          </a:prstGeom>
        </p:spPr>
        <p:txBody>
          <a:bodyPr spcFirstLastPara="1" wrap="square" lIns="0" tIns="0" rIns="0" bIns="0" anchor="ctr" anchorCtr="0">
            <a:normAutofit/>
          </a:bodyPr>
          <a:lstStyle>
            <a:lvl1pPr lvl="0" algn="ctr">
              <a:spcBef>
                <a:spcPts val="1200"/>
              </a:spcBef>
              <a:spcAft>
                <a:spcPts val="0"/>
              </a:spcAft>
              <a:buClr>
                <a:schemeClr val="lt2"/>
              </a:buClr>
              <a:buSzPts val="4800"/>
              <a:buFont typeface="Teko"/>
              <a:buNone/>
              <a:defRPr sz="4800" b="1">
                <a:solidFill>
                  <a:schemeClr val="lt2"/>
                </a:solidFill>
                <a:latin typeface="Teko"/>
                <a:ea typeface="Teko"/>
                <a:cs typeface="Teko"/>
                <a:sym typeface="Teko"/>
              </a:defRPr>
            </a:lvl1pPr>
            <a:lvl2pPr lvl="1" algn="ctr">
              <a:spcBef>
                <a:spcPts val="1200"/>
              </a:spcBef>
              <a:spcAft>
                <a:spcPts val="0"/>
              </a:spcAft>
              <a:buSzPts val="1600"/>
              <a:buFont typeface="Teko"/>
              <a:buNone/>
              <a:defRPr b="1">
                <a:latin typeface="Teko"/>
                <a:ea typeface="Teko"/>
                <a:cs typeface="Teko"/>
                <a:sym typeface="Teko"/>
              </a:defRPr>
            </a:lvl2pPr>
            <a:lvl3pPr lvl="2" algn="ctr">
              <a:spcBef>
                <a:spcPts val="1200"/>
              </a:spcBef>
              <a:spcAft>
                <a:spcPts val="0"/>
              </a:spcAft>
              <a:buSzPts val="1600"/>
              <a:buFont typeface="Teko"/>
              <a:buNone/>
              <a:defRPr b="1">
                <a:latin typeface="Teko"/>
                <a:ea typeface="Teko"/>
                <a:cs typeface="Teko"/>
                <a:sym typeface="Teko"/>
              </a:defRPr>
            </a:lvl3pPr>
            <a:lvl4pPr lvl="3" algn="ctr">
              <a:spcBef>
                <a:spcPts val="1200"/>
              </a:spcBef>
              <a:spcAft>
                <a:spcPts val="0"/>
              </a:spcAft>
              <a:buSzPts val="1600"/>
              <a:buFont typeface="Teko"/>
              <a:buNone/>
              <a:defRPr b="1">
                <a:latin typeface="Teko"/>
                <a:ea typeface="Teko"/>
                <a:cs typeface="Teko"/>
                <a:sym typeface="Teko"/>
              </a:defRPr>
            </a:lvl4pPr>
            <a:lvl5pPr lvl="4" algn="ctr">
              <a:spcBef>
                <a:spcPts val="1200"/>
              </a:spcBef>
              <a:spcAft>
                <a:spcPts val="0"/>
              </a:spcAft>
              <a:buSzPts val="1600"/>
              <a:buFont typeface="Teko"/>
              <a:buNone/>
              <a:defRPr b="1">
                <a:latin typeface="Teko"/>
                <a:ea typeface="Teko"/>
                <a:cs typeface="Teko"/>
                <a:sym typeface="Teko"/>
              </a:defRPr>
            </a:lvl5pPr>
            <a:lvl6pPr lvl="5" algn="ctr">
              <a:spcBef>
                <a:spcPts val="1200"/>
              </a:spcBef>
              <a:spcAft>
                <a:spcPts val="0"/>
              </a:spcAft>
              <a:buSzPts val="1600"/>
              <a:buFont typeface="Teko"/>
              <a:buNone/>
              <a:defRPr b="1">
                <a:latin typeface="Teko"/>
                <a:ea typeface="Teko"/>
                <a:cs typeface="Teko"/>
                <a:sym typeface="Teko"/>
              </a:defRPr>
            </a:lvl6pPr>
            <a:lvl7pPr lvl="6" algn="ctr">
              <a:spcBef>
                <a:spcPts val="1200"/>
              </a:spcBef>
              <a:spcAft>
                <a:spcPts val="0"/>
              </a:spcAft>
              <a:buSzPts val="1600"/>
              <a:buFont typeface="Teko"/>
              <a:buNone/>
              <a:defRPr b="1">
                <a:latin typeface="Teko"/>
                <a:ea typeface="Teko"/>
                <a:cs typeface="Teko"/>
                <a:sym typeface="Teko"/>
              </a:defRPr>
            </a:lvl7pPr>
            <a:lvl8pPr lvl="7" algn="ctr">
              <a:spcBef>
                <a:spcPts val="1200"/>
              </a:spcBef>
              <a:spcAft>
                <a:spcPts val="0"/>
              </a:spcAft>
              <a:buSzPts val="1600"/>
              <a:buFont typeface="Teko"/>
              <a:buNone/>
              <a:defRPr b="1">
                <a:latin typeface="Teko"/>
                <a:ea typeface="Teko"/>
                <a:cs typeface="Teko"/>
                <a:sym typeface="Teko"/>
              </a:defRPr>
            </a:lvl8pPr>
            <a:lvl9pPr lvl="8" algn="ctr">
              <a:spcBef>
                <a:spcPts val="1200"/>
              </a:spcBef>
              <a:spcAft>
                <a:spcPts val="0"/>
              </a:spcAft>
              <a:buSzPts val="1600"/>
              <a:buFont typeface="Teko"/>
              <a:buNone/>
              <a:defRPr b="1">
                <a:latin typeface="Teko"/>
                <a:ea typeface="Teko"/>
                <a:cs typeface="Teko"/>
                <a:sym typeface="Teko"/>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53"/>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amp; Photo">
  <p:cSld name="Title &amp; Photo">
    <p:bg>
      <p:bgPr>
        <a:solidFill>
          <a:schemeClr val="dk1"/>
        </a:solidFill>
        <a:effectLst/>
      </p:bgPr>
    </p:bg>
    <p:spTree>
      <p:nvGrpSpPr>
        <p:cNvPr id="1" name="Shape 54"/>
        <p:cNvGrpSpPr/>
        <p:nvPr/>
      </p:nvGrpSpPr>
      <p:grpSpPr>
        <a:xfrm>
          <a:off x="0" y="0"/>
          <a:ext cx="0" cy="0"/>
          <a:chOff x="0" y="0"/>
          <a:chExt cx="0" cy="0"/>
        </a:xfrm>
      </p:grpSpPr>
      <p:sp>
        <p:nvSpPr>
          <p:cNvPr id="55" name="Google Shape;55;p8"/>
          <p:cNvSpPr>
            <a:spLocks noGrp="1"/>
          </p:cNvSpPr>
          <p:nvPr>
            <p:ph type="pic" idx="2"/>
          </p:nvPr>
        </p:nvSpPr>
        <p:spPr>
          <a:xfrm>
            <a:off x="0" y="0"/>
            <a:ext cx="9144000" cy="5143500"/>
          </a:xfrm>
          <a:prstGeom prst="rect">
            <a:avLst/>
          </a:prstGeom>
          <a:noFill/>
          <a:ln>
            <a:noFill/>
          </a:ln>
        </p:spPr>
      </p:sp>
      <p:pic>
        <p:nvPicPr>
          <p:cNvPr id="56" name="Google Shape;56;p8"/>
          <p:cNvPicPr preferRelativeResize="0"/>
          <p:nvPr/>
        </p:nvPicPr>
        <p:blipFill rotWithShape="1">
          <a:blip r:embed="rId2">
            <a:alphaModFix/>
          </a:blip>
          <a:srcRect t="90792"/>
          <a:stretch/>
        </p:blipFill>
        <p:spPr>
          <a:xfrm>
            <a:off x="1850" y="4671781"/>
            <a:ext cx="9143998" cy="473800"/>
          </a:xfrm>
          <a:prstGeom prst="rect">
            <a:avLst/>
          </a:prstGeom>
          <a:noFill/>
          <a:ln>
            <a:noFill/>
          </a:ln>
        </p:spPr>
      </p:pic>
      <p:pic>
        <p:nvPicPr>
          <p:cNvPr id="57" name="Google Shape;57;p8"/>
          <p:cNvPicPr preferRelativeResize="0"/>
          <p:nvPr/>
        </p:nvPicPr>
        <p:blipFill rotWithShape="1">
          <a:blip r:embed="rId3">
            <a:alphaModFix/>
          </a:blip>
          <a:srcRect b="79455"/>
          <a:stretch/>
        </p:blipFill>
        <p:spPr>
          <a:xfrm>
            <a:off x="1850" y="0"/>
            <a:ext cx="9140299" cy="1057275"/>
          </a:xfrm>
          <a:prstGeom prst="rect">
            <a:avLst/>
          </a:prstGeom>
          <a:noFill/>
          <a:ln>
            <a:noFill/>
          </a:ln>
        </p:spPr>
      </p:pic>
      <p:sp>
        <p:nvSpPr>
          <p:cNvPr id="58" name="Google Shape;58;p8"/>
          <p:cNvSpPr>
            <a:spLocks noGrp="1"/>
          </p:cNvSpPr>
          <p:nvPr>
            <p:ph type="pic" idx="3"/>
          </p:nvPr>
        </p:nvSpPr>
        <p:spPr>
          <a:xfrm>
            <a:off x="6819843" y="286172"/>
            <a:ext cx="2009775" cy="382258"/>
          </a:xfrm>
          <a:prstGeom prst="rect">
            <a:avLst/>
          </a:prstGeom>
          <a:noFill/>
          <a:ln>
            <a:noFill/>
          </a:ln>
        </p:spPr>
      </p:sp>
      <p:sp>
        <p:nvSpPr>
          <p:cNvPr id="59" name="Google Shape;59;p8"/>
          <p:cNvSpPr txBox="1">
            <a:spLocks noGrp="1"/>
          </p:cNvSpPr>
          <p:nvPr>
            <p:ph type="title"/>
          </p:nvPr>
        </p:nvSpPr>
        <p:spPr>
          <a:xfrm>
            <a:off x="457200" y="2263818"/>
            <a:ext cx="8229600" cy="1743075"/>
          </a:xfrm>
          <a:prstGeom prst="rect">
            <a:avLst/>
          </a:prstGeom>
          <a:noFill/>
          <a:ln>
            <a:noFill/>
          </a:ln>
        </p:spPr>
        <p:txBody>
          <a:bodyPr spcFirstLastPara="1" wrap="square" lIns="0" tIns="0" rIns="0" bIns="0" anchor="b" anchorCtr="0">
            <a:normAutofit/>
          </a:bodyPr>
          <a:lstStyle>
            <a:lvl1pPr lvl="0" algn="l">
              <a:lnSpc>
                <a:spcPct val="80000"/>
              </a:lnSpc>
              <a:spcBef>
                <a:spcPts val="0"/>
              </a:spcBef>
              <a:spcAft>
                <a:spcPts val="0"/>
              </a:spcAft>
              <a:buClr>
                <a:srgbClr val="FFFFFF"/>
              </a:buClr>
              <a:buSzPts val="5200"/>
              <a:buFont typeface="Teko SemiBold"/>
              <a:buNone/>
              <a:defRPr sz="5200">
                <a:solidFill>
                  <a:srgbClr val="FFFFFF"/>
                </a:solidFill>
              </a:defRPr>
            </a:lvl1pPr>
            <a:lvl2pPr lvl="1" algn="l">
              <a:lnSpc>
                <a:spcPct val="80000"/>
              </a:lnSpc>
              <a:spcBef>
                <a:spcPts val="0"/>
              </a:spcBef>
              <a:spcAft>
                <a:spcPts val="0"/>
              </a:spcAft>
              <a:buClr>
                <a:srgbClr val="182B49"/>
              </a:buClr>
              <a:buSzPts val="1800"/>
              <a:buNone/>
              <a:defRPr/>
            </a:lvl2pPr>
            <a:lvl3pPr lvl="2" algn="l">
              <a:lnSpc>
                <a:spcPct val="80000"/>
              </a:lnSpc>
              <a:spcBef>
                <a:spcPts val="0"/>
              </a:spcBef>
              <a:spcAft>
                <a:spcPts val="0"/>
              </a:spcAft>
              <a:buClr>
                <a:srgbClr val="182B49"/>
              </a:buClr>
              <a:buSzPts val="1800"/>
              <a:buNone/>
              <a:defRPr/>
            </a:lvl3pPr>
            <a:lvl4pPr lvl="3" algn="l">
              <a:lnSpc>
                <a:spcPct val="80000"/>
              </a:lnSpc>
              <a:spcBef>
                <a:spcPts val="0"/>
              </a:spcBef>
              <a:spcAft>
                <a:spcPts val="0"/>
              </a:spcAft>
              <a:buClr>
                <a:srgbClr val="182B49"/>
              </a:buClr>
              <a:buSzPts val="1800"/>
              <a:buNone/>
              <a:defRPr/>
            </a:lvl4pPr>
            <a:lvl5pPr lvl="4" algn="l">
              <a:lnSpc>
                <a:spcPct val="80000"/>
              </a:lnSpc>
              <a:spcBef>
                <a:spcPts val="0"/>
              </a:spcBef>
              <a:spcAft>
                <a:spcPts val="0"/>
              </a:spcAft>
              <a:buClr>
                <a:srgbClr val="182B49"/>
              </a:buClr>
              <a:buSzPts val="1800"/>
              <a:buNone/>
              <a:defRPr/>
            </a:lvl5pPr>
            <a:lvl6pPr lvl="5" algn="l">
              <a:lnSpc>
                <a:spcPct val="80000"/>
              </a:lnSpc>
              <a:spcBef>
                <a:spcPts val="0"/>
              </a:spcBef>
              <a:spcAft>
                <a:spcPts val="0"/>
              </a:spcAft>
              <a:buClr>
                <a:srgbClr val="182B49"/>
              </a:buClr>
              <a:buSzPts val="1800"/>
              <a:buNone/>
              <a:defRPr/>
            </a:lvl6pPr>
            <a:lvl7pPr lvl="6" algn="l">
              <a:lnSpc>
                <a:spcPct val="80000"/>
              </a:lnSpc>
              <a:spcBef>
                <a:spcPts val="0"/>
              </a:spcBef>
              <a:spcAft>
                <a:spcPts val="0"/>
              </a:spcAft>
              <a:buClr>
                <a:srgbClr val="182B49"/>
              </a:buClr>
              <a:buSzPts val="1800"/>
              <a:buNone/>
              <a:defRPr/>
            </a:lvl7pPr>
            <a:lvl8pPr lvl="7" algn="l">
              <a:lnSpc>
                <a:spcPct val="80000"/>
              </a:lnSpc>
              <a:spcBef>
                <a:spcPts val="0"/>
              </a:spcBef>
              <a:spcAft>
                <a:spcPts val="0"/>
              </a:spcAft>
              <a:buClr>
                <a:srgbClr val="182B49"/>
              </a:buClr>
              <a:buSzPts val="1800"/>
              <a:buNone/>
              <a:defRPr/>
            </a:lvl8pPr>
            <a:lvl9pPr lvl="8" algn="l">
              <a:lnSpc>
                <a:spcPct val="80000"/>
              </a:lnSpc>
              <a:spcBef>
                <a:spcPts val="0"/>
              </a:spcBef>
              <a:spcAft>
                <a:spcPts val="0"/>
              </a:spcAft>
              <a:buClr>
                <a:srgbClr val="182B49"/>
              </a:buClr>
              <a:buSzPts val="1800"/>
              <a:buNone/>
              <a:defRPr/>
            </a:lvl9pPr>
          </a:lstStyle>
          <a:p>
            <a:endParaRPr/>
          </a:p>
        </p:txBody>
      </p:sp>
      <p:sp>
        <p:nvSpPr>
          <p:cNvPr id="60" name="Google Shape;60;p8"/>
          <p:cNvSpPr txBox="1">
            <a:spLocks noGrp="1"/>
          </p:cNvSpPr>
          <p:nvPr>
            <p:ph type="subTitle" idx="1"/>
          </p:nvPr>
        </p:nvSpPr>
        <p:spPr>
          <a:xfrm>
            <a:off x="450450" y="412900"/>
            <a:ext cx="5400900" cy="240900"/>
          </a:xfrm>
          <a:prstGeom prst="rect">
            <a:avLst/>
          </a:prstGeom>
        </p:spPr>
        <p:txBody>
          <a:bodyPr spcFirstLastPara="1" wrap="square" lIns="0" tIns="0" rIns="0" bIns="0" anchor="t" anchorCtr="0">
            <a:normAutofit/>
          </a:bodyPr>
          <a:lstStyle>
            <a:lvl1pPr lvl="0">
              <a:spcBef>
                <a:spcPts val="1200"/>
              </a:spcBef>
              <a:spcAft>
                <a:spcPts val="0"/>
              </a:spcAft>
              <a:buClr>
                <a:schemeClr val="lt2"/>
              </a:buClr>
              <a:buSzPts val="1100"/>
              <a:buNone/>
              <a:defRPr sz="1100">
                <a:solidFill>
                  <a:schemeClr val="lt2"/>
                </a:solidFill>
              </a:defRPr>
            </a:lvl1pPr>
            <a:lvl2pPr lvl="1">
              <a:spcBef>
                <a:spcPts val="1200"/>
              </a:spcBef>
              <a:spcAft>
                <a:spcPts val="0"/>
              </a:spcAft>
              <a:buSzPts val="1600"/>
              <a:buNone/>
              <a:defRPr/>
            </a:lvl2pPr>
            <a:lvl3pPr lvl="2">
              <a:spcBef>
                <a:spcPts val="1200"/>
              </a:spcBef>
              <a:spcAft>
                <a:spcPts val="0"/>
              </a:spcAft>
              <a:buSzPts val="1600"/>
              <a:buNone/>
              <a:defRPr/>
            </a:lvl3pPr>
            <a:lvl4pPr lvl="3">
              <a:spcBef>
                <a:spcPts val="1200"/>
              </a:spcBef>
              <a:spcAft>
                <a:spcPts val="0"/>
              </a:spcAft>
              <a:buSzPts val="1600"/>
              <a:buNone/>
              <a:defRPr/>
            </a:lvl4pPr>
            <a:lvl5pPr lvl="4">
              <a:spcBef>
                <a:spcPts val="1200"/>
              </a:spcBef>
              <a:spcAft>
                <a:spcPts val="0"/>
              </a:spcAft>
              <a:buSzPts val="1600"/>
              <a:buNone/>
              <a:defRPr/>
            </a:lvl5pPr>
            <a:lvl6pPr lvl="5">
              <a:spcBef>
                <a:spcPts val="1200"/>
              </a:spcBef>
              <a:spcAft>
                <a:spcPts val="0"/>
              </a:spcAft>
              <a:buSzPts val="1600"/>
              <a:buNone/>
              <a:defRPr/>
            </a:lvl6pPr>
            <a:lvl7pPr lvl="6">
              <a:spcBef>
                <a:spcPts val="1200"/>
              </a:spcBef>
              <a:spcAft>
                <a:spcPts val="0"/>
              </a:spcAft>
              <a:buSzPts val="1600"/>
              <a:buNone/>
              <a:defRPr/>
            </a:lvl7pPr>
            <a:lvl8pPr lvl="7">
              <a:spcBef>
                <a:spcPts val="1200"/>
              </a:spcBef>
              <a:spcAft>
                <a:spcPts val="0"/>
              </a:spcAft>
              <a:buSzPts val="1600"/>
              <a:buNone/>
              <a:defRPr/>
            </a:lvl8pPr>
            <a:lvl9pPr lvl="8">
              <a:spcBef>
                <a:spcPts val="1200"/>
              </a:spcBef>
              <a:spcAft>
                <a:spcPts val="0"/>
              </a:spcAft>
              <a:buSzPts val="1600"/>
              <a:buNone/>
              <a:defRPr/>
            </a:lvl9pPr>
          </a:lstStyle>
          <a:p>
            <a:endParaRPr/>
          </a:p>
        </p:txBody>
      </p:sp>
      <p:sp>
        <p:nvSpPr>
          <p:cNvPr id="61" name="Google Shape;61;p8"/>
          <p:cNvSpPr txBox="1">
            <a:spLocks noGrp="1"/>
          </p:cNvSpPr>
          <p:nvPr>
            <p:ph type="subTitle" idx="4"/>
          </p:nvPr>
        </p:nvSpPr>
        <p:spPr>
          <a:xfrm>
            <a:off x="450450" y="4020350"/>
            <a:ext cx="8229600" cy="408900"/>
          </a:xfrm>
          <a:prstGeom prst="rect">
            <a:avLst/>
          </a:prstGeom>
        </p:spPr>
        <p:txBody>
          <a:bodyPr spcFirstLastPara="1" wrap="square" lIns="0" tIns="0" rIns="0" bIns="0" anchor="t" anchorCtr="0">
            <a:normAutofit/>
          </a:bodyPr>
          <a:lstStyle>
            <a:lvl1pPr lvl="0">
              <a:spcBef>
                <a:spcPts val="1200"/>
              </a:spcBef>
              <a:spcAft>
                <a:spcPts val="0"/>
              </a:spcAft>
              <a:buClr>
                <a:schemeClr val="lt1"/>
              </a:buClr>
              <a:buSzPts val="1800"/>
              <a:buNone/>
              <a:defRPr sz="1800">
                <a:solidFill>
                  <a:schemeClr val="lt1"/>
                </a:solidFill>
              </a:defRPr>
            </a:lvl1pPr>
            <a:lvl2pPr lvl="1">
              <a:spcBef>
                <a:spcPts val="1200"/>
              </a:spcBef>
              <a:spcAft>
                <a:spcPts val="0"/>
              </a:spcAft>
              <a:buSzPts val="1600"/>
              <a:buNone/>
              <a:defRPr/>
            </a:lvl2pPr>
            <a:lvl3pPr lvl="2">
              <a:spcBef>
                <a:spcPts val="1200"/>
              </a:spcBef>
              <a:spcAft>
                <a:spcPts val="0"/>
              </a:spcAft>
              <a:buSzPts val="1600"/>
              <a:buNone/>
              <a:defRPr/>
            </a:lvl3pPr>
            <a:lvl4pPr lvl="3">
              <a:spcBef>
                <a:spcPts val="1200"/>
              </a:spcBef>
              <a:spcAft>
                <a:spcPts val="0"/>
              </a:spcAft>
              <a:buSzPts val="1600"/>
              <a:buNone/>
              <a:defRPr/>
            </a:lvl4pPr>
            <a:lvl5pPr lvl="4">
              <a:spcBef>
                <a:spcPts val="1200"/>
              </a:spcBef>
              <a:spcAft>
                <a:spcPts val="0"/>
              </a:spcAft>
              <a:buSzPts val="1600"/>
              <a:buNone/>
              <a:defRPr/>
            </a:lvl5pPr>
            <a:lvl6pPr lvl="5">
              <a:spcBef>
                <a:spcPts val="1200"/>
              </a:spcBef>
              <a:spcAft>
                <a:spcPts val="0"/>
              </a:spcAft>
              <a:buSzPts val="1600"/>
              <a:buNone/>
              <a:defRPr/>
            </a:lvl6pPr>
            <a:lvl7pPr lvl="6">
              <a:spcBef>
                <a:spcPts val="1200"/>
              </a:spcBef>
              <a:spcAft>
                <a:spcPts val="0"/>
              </a:spcAft>
              <a:buSzPts val="1600"/>
              <a:buNone/>
              <a:defRPr/>
            </a:lvl7pPr>
            <a:lvl8pPr lvl="7">
              <a:spcBef>
                <a:spcPts val="1200"/>
              </a:spcBef>
              <a:spcAft>
                <a:spcPts val="0"/>
              </a:spcAft>
              <a:buSzPts val="1600"/>
              <a:buNone/>
              <a:defRPr/>
            </a:lvl8pPr>
            <a:lvl9pPr lvl="8">
              <a:spcBef>
                <a:spcPts val="1200"/>
              </a:spcBef>
              <a:spcAft>
                <a:spcPts val="0"/>
              </a:spcAft>
              <a:buSzPts val="1600"/>
              <a:buNone/>
              <a:defRPr/>
            </a:lvl9pPr>
          </a:lstStyle>
          <a:p>
            <a:endParaRPr/>
          </a:p>
        </p:txBody>
      </p:sp>
    </p:spTree>
  </p:cSld>
  <p:clrMapOvr>
    <a:masterClrMapping/>
  </p:clrMapOvr>
  <p:extLst>
    <p:ext uri="{DCECCB84-F9BA-43D5-87BE-67443E8EF086}">
      <p15:sldGuideLst xmlns:p15="http://schemas.microsoft.com/office/powerpoint/2012/main">
        <p15:guide id="1" orient="horz" pos="412">
          <p15:clr>
            <a:srgbClr val="E46962"/>
          </p15:clr>
        </p15:guide>
        <p15:guide id="2" pos="3686">
          <p15:clr>
            <a:srgbClr val="E46962"/>
          </p15:clr>
        </p15:guide>
        <p15:guide id="3" orient="horz" pos="2533">
          <p15:clr>
            <a:srgbClr val="E46962"/>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Agenda Simple">
  <p:cSld name="Agenda Simple">
    <p:spTree>
      <p:nvGrpSpPr>
        <p:cNvPr id="1" name="Shape 62"/>
        <p:cNvGrpSpPr/>
        <p:nvPr/>
      </p:nvGrpSpPr>
      <p:grpSpPr>
        <a:xfrm>
          <a:off x="0" y="0"/>
          <a:ext cx="0" cy="0"/>
          <a:chOff x="0" y="0"/>
          <a:chExt cx="0" cy="0"/>
        </a:xfrm>
      </p:grpSpPr>
      <p:sp>
        <p:nvSpPr>
          <p:cNvPr id="63" name="Google Shape;63;p9"/>
          <p:cNvSpPr txBox="1">
            <a:spLocks noGrp="1"/>
          </p:cNvSpPr>
          <p:nvPr>
            <p:ph type="title"/>
          </p:nvPr>
        </p:nvSpPr>
        <p:spPr>
          <a:xfrm>
            <a:off x="457200" y="402336"/>
            <a:ext cx="6375400" cy="657225"/>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chemeClr val="dk1"/>
              </a:buClr>
              <a:buSzPts val="1800"/>
              <a:buNone/>
              <a:defRPr/>
            </a:lvl1pPr>
            <a:lvl2pPr lvl="1" algn="l">
              <a:lnSpc>
                <a:spcPct val="80000"/>
              </a:lnSpc>
              <a:spcBef>
                <a:spcPts val="0"/>
              </a:spcBef>
              <a:spcAft>
                <a:spcPts val="0"/>
              </a:spcAft>
              <a:buClr>
                <a:srgbClr val="182B49"/>
              </a:buClr>
              <a:buSzPts val="1800"/>
              <a:buNone/>
              <a:defRPr/>
            </a:lvl2pPr>
            <a:lvl3pPr lvl="2" algn="l">
              <a:lnSpc>
                <a:spcPct val="80000"/>
              </a:lnSpc>
              <a:spcBef>
                <a:spcPts val="0"/>
              </a:spcBef>
              <a:spcAft>
                <a:spcPts val="0"/>
              </a:spcAft>
              <a:buClr>
                <a:srgbClr val="182B49"/>
              </a:buClr>
              <a:buSzPts val="1800"/>
              <a:buNone/>
              <a:defRPr/>
            </a:lvl3pPr>
            <a:lvl4pPr lvl="3" algn="l">
              <a:lnSpc>
                <a:spcPct val="80000"/>
              </a:lnSpc>
              <a:spcBef>
                <a:spcPts val="0"/>
              </a:spcBef>
              <a:spcAft>
                <a:spcPts val="0"/>
              </a:spcAft>
              <a:buClr>
                <a:srgbClr val="182B49"/>
              </a:buClr>
              <a:buSzPts val="1800"/>
              <a:buNone/>
              <a:defRPr/>
            </a:lvl4pPr>
            <a:lvl5pPr lvl="4" algn="l">
              <a:lnSpc>
                <a:spcPct val="80000"/>
              </a:lnSpc>
              <a:spcBef>
                <a:spcPts val="0"/>
              </a:spcBef>
              <a:spcAft>
                <a:spcPts val="0"/>
              </a:spcAft>
              <a:buClr>
                <a:srgbClr val="182B49"/>
              </a:buClr>
              <a:buSzPts val="1800"/>
              <a:buNone/>
              <a:defRPr/>
            </a:lvl5pPr>
            <a:lvl6pPr lvl="5" algn="l">
              <a:lnSpc>
                <a:spcPct val="80000"/>
              </a:lnSpc>
              <a:spcBef>
                <a:spcPts val="0"/>
              </a:spcBef>
              <a:spcAft>
                <a:spcPts val="0"/>
              </a:spcAft>
              <a:buClr>
                <a:srgbClr val="182B49"/>
              </a:buClr>
              <a:buSzPts val="1800"/>
              <a:buNone/>
              <a:defRPr/>
            </a:lvl6pPr>
            <a:lvl7pPr lvl="6" algn="l">
              <a:lnSpc>
                <a:spcPct val="80000"/>
              </a:lnSpc>
              <a:spcBef>
                <a:spcPts val="0"/>
              </a:spcBef>
              <a:spcAft>
                <a:spcPts val="0"/>
              </a:spcAft>
              <a:buClr>
                <a:srgbClr val="182B49"/>
              </a:buClr>
              <a:buSzPts val="1800"/>
              <a:buNone/>
              <a:defRPr/>
            </a:lvl7pPr>
            <a:lvl8pPr lvl="7" algn="l">
              <a:lnSpc>
                <a:spcPct val="80000"/>
              </a:lnSpc>
              <a:spcBef>
                <a:spcPts val="0"/>
              </a:spcBef>
              <a:spcAft>
                <a:spcPts val="0"/>
              </a:spcAft>
              <a:buClr>
                <a:srgbClr val="182B49"/>
              </a:buClr>
              <a:buSzPts val="1800"/>
              <a:buNone/>
              <a:defRPr/>
            </a:lvl8pPr>
            <a:lvl9pPr lvl="8" algn="l">
              <a:lnSpc>
                <a:spcPct val="80000"/>
              </a:lnSpc>
              <a:spcBef>
                <a:spcPts val="0"/>
              </a:spcBef>
              <a:spcAft>
                <a:spcPts val="0"/>
              </a:spcAft>
              <a:buClr>
                <a:srgbClr val="182B49"/>
              </a:buClr>
              <a:buSzPts val="1800"/>
              <a:buNone/>
              <a:defRPr/>
            </a:lvl9pPr>
          </a:lstStyle>
          <a:p>
            <a:endParaRPr/>
          </a:p>
        </p:txBody>
      </p:sp>
      <p:sp>
        <p:nvSpPr>
          <p:cNvPr id="64" name="Google Shape;64;p9"/>
          <p:cNvSpPr txBox="1">
            <a:spLocks noGrp="1"/>
          </p:cNvSpPr>
          <p:nvPr>
            <p:ph type="sldNum" idx="12"/>
          </p:nvPr>
        </p:nvSpPr>
        <p:spPr>
          <a:xfrm>
            <a:off x="182880" y="4854549"/>
            <a:ext cx="274200" cy="219000"/>
          </a:xfrm>
          <a:prstGeom prst="rect">
            <a:avLst/>
          </a:prstGeom>
          <a:noFill/>
          <a:ln>
            <a:noFill/>
          </a:ln>
        </p:spPr>
        <p:txBody>
          <a:bodyPr spcFirstLastPara="1" wrap="square" lIns="0" tIns="0" rIns="0" bIns="0" anchor="ctr" anchorCtr="0">
            <a:noAutofit/>
          </a:bodyPr>
          <a:lstStyle>
            <a:lvl1pPr marL="0" lvl="0" indent="0" algn="l">
              <a:lnSpc>
                <a:spcPct val="100000"/>
              </a:lnSpc>
              <a:spcBef>
                <a:spcPts val="0"/>
              </a:spcBef>
              <a:spcAft>
                <a:spcPts val="0"/>
              </a:spcAft>
              <a:buClr>
                <a:schemeClr val="lt1"/>
              </a:buClr>
              <a:buSzPts val="900"/>
              <a:buFont typeface="Source Sans 3"/>
              <a:buNone/>
              <a:defRPr/>
            </a:lvl1pPr>
            <a:lvl2pPr marL="0" lvl="1" indent="0" algn="l">
              <a:lnSpc>
                <a:spcPct val="100000"/>
              </a:lnSpc>
              <a:spcBef>
                <a:spcPts val="0"/>
              </a:spcBef>
              <a:spcAft>
                <a:spcPts val="0"/>
              </a:spcAft>
              <a:buClr>
                <a:schemeClr val="lt1"/>
              </a:buClr>
              <a:buSzPts val="900"/>
              <a:buFont typeface="Source Sans 3"/>
              <a:buNone/>
              <a:defRPr/>
            </a:lvl2pPr>
            <a:lvl3pPr marL="0" lvl="2" indent="0" algn="l">
              <a:lnSpc>
                <a:spcPct val="100000"/>
              </a:lnSpc>
              <a:spcBef>
                <a:spcPts val="0"/>
              </a:spcBef>
              <a:spcAft>
                <a:spcPts val="0"/>
              </a:spcAft>
              <a:buClr>
                <a:schemeClr val="lt1"/>
              </a:buClr>
              <a:buSzPts val="900"/>
              <a:buFont typeface="Source Sans 3"/>
              <a:buNone/>
              <a:defRPr/>
            </a:lvl3pPr>
            <a:lvl4pPr marL="0" lvl="3" indent="0" algn="l">
              <a:lnSpc>
                <a:spcPct val="100000"/>
              </a:lnSpc>
              <a:spcBef>
                <a:spcPts val="0"/>
              </a:spcBef>
              <a:spcAft>
                <a:spcPts val="0"/>
              </a:spcAft>
              <a:buClr>
                <a:schemeClr val="lt1"/>
              </a:buClr>
              <a:buSzPts val="900"/>
              <a:buFont typeface="Source Sans 3"/>
              <a:buNone/>
              <a:defRPr/>
            </a:lvl4pPr>
            <a:lvl5pPr marL="0" lvl="4" indent="0" algn="l">
              <a:lnSpc>
                <a:spcPct val="100000"/>
              </a:lnSpc>
              <a:spcBef>
                <a:spcPts val="0"/>
              </a:spcBef>
              <a:spcAft>
                <a:spcPts val="0"/>
              </a:spcAft>
              <a:buClr>
                <a:schemeClr val="lt1"/>
              </a:buClr>
              <a:buSzPts val="900"/>
              <a:buFont typeface="Source Sans 3"/>
              <a:buNone/>
              <a:defRPr/>
            </a:lvl5pPr>
            <a:lvl6pPr marL="0" lvl="5" indent="0" algn="l">
              <a:lnSpc>
                <a:spcPct val="100000"/>
              </a:lnSpc>
              <a:spcBef>
                <a:spcPts val="0"/>
              </a:spcBef>
              <a:spcAft>
                <a:spcPts val="0"/>
              </a:spcAft>
              <a:buClr>
                <a:schemeClr val="lt1"/>
              </a:buClr>
              <a:buSzPts val="900"/>
              <a:buFont typeface="Source Sans 3"/>
              <a:buNone/>
              <a:defRPr/>
            </a:lvl6pPr>
            <a:lvl7pPr marL="0" lvl="6" indent="0" algn="l">
              <a:lnSpc>
                <a:spcPct val="100000"/>
              </a:lnSpc>
              <a:spcBef>
                <a:spcPts val="0"/>
              </a:spcBef>
              <a:spcAft>
                <a:spcPts val="0"/>
              </a:spcAft>
              <a:buClr>
                <a:schemeClr val="lt1"/>
              </a:buClr>
              <a:buSzPts val="900"/>
              <a:buFont typeface="Source Sans 3"/>
              <a:buNone/>
              <a:defRPr/>
            </a:lvl7pPr>
            <a:lvl8pPr marL="0" lvl="7" indent="0" algn="l">
              <a:lnSpc>
                <a:spcPct val="100000"/>
              </a:lnSpc>
              <a:spcBef>
                <a:spcPts val="0"/>
              </a:spcBef>
              <a:spcAft>
                <a:spcPts val="0"/>
              </a:spcAft>
              <a:buClr>
                <a:schemeClr val="lt1"/>
              </a:buClr>
              <a:buSzPts val="900"/>
              <a:buFont typeface="Source Sans 3"/>
              <a:buNone/>
              <a:defRPr/>
            </a:lvl8pPr>
            <a:lvl9pPr marL="0" lvl="8" indent="0" algn="l">
              <a:lnSpc>
                <a:spcPct val="100000"/>
              </a:lnSpc>
              <a:spcBef>
                <a:spcPts val="0"/>
              </a:spcBef>
              <a:spcAft>
                <a:spcPts val="0"/>
              </a:spcAft>
              <a:buClr>
                <a:schemeClr val="lt1"/>
              </a:buClr>
              <a:buSzPts val="900"/>
              <a:buFont typeface="Source Sans 3"/>
              <a:buNone/>
              <a:defRPr/>
            </a:lvl9pPr>
          </a:lstStyle>
          <a:p>
            <a:pPr marL="0" lvl="0" indent="0" algn="l" rtl="0">
              <a:spcBef>
                <a:spcPts val="0"/>
              </a:spcBef>
              <a:spcAft>
                <a:spcPts val="0"/>
              </a:spcAft>
              <a:buNone/>
            </a:pPr>
            <a:fld id="{00000000-1234-1234-1234-123412341234}" type="slidenum">
              <a:rPr lang="en-US"/>
              <a:t>‹#›</a:t>
            </a:fld>
            <a:endParaRPr/>
          </a:p>
        </p:txBody>
      </p:sp>
      <p:sp>
        <p:nvSpPr>
          <p:cNvPr id="65" name="Google Shape;65;p9"/>
          <p:cNvSpPr txBox="1">
            <a:spLocks noGrp="1"/>
          </p:cNvSpPr>
          <p:nvPr>
            <p:ph type="body" idx="1"/>
          </p:nvPr>
        </p:nvSpPr>
        <p:spPr>
          <a:xfrm>
            <a:off x="457075" y="1300175"/>
            <a:ext cx="8229600" cy="3129000"/>
          </a:xfrm>
          <a:prstGeom prst="rect">
            <a:avLst/>
          </a:prstGeom>
        </p:spPr>
        <p:txBody>
          <a:bodyPr spcFirstLastPara="1" wrap="square" lIns="0" tIns="0" rIns="0" bIns="0" anchor="t" anchorCtr="0">
            <a:normAutofit/>
          </a:bodyPr>
          <a:lstStyle>
            <a:lvl1pPr marL="457200" lvl="0" indent="-330200">
              <a:spcBef>
                <a:spcPts val="1200"/>
              </a:spcBef>
              <a:spcAft>
                <a:spcPts val="0"/>
              </a:spcAft>
              <a:buSzPts val="1600"/>
              <a:buChar char="•"/>
              <a:defRPr/>
            </a:lvl1pPr>
            <a:lvl2pPr marL="914400" lvl="1" indent="-330200">
              <a:spcBef>
                <a:spcPts val="1200"/>
              </a:spcBef>
              <a:spcAft>
                <a:spcPts val="0"/>
              </a:spcAft>
              <a:buSzPts val="1600"/>
              <a:buChar char="•"/>
              <a:defRPr/>
            </a:lvl2pPr>
            <a:lvl3pPr marL="1371600" lvl="2" indent="-330200">
              <a:spcBef>
                <a:spcPts val="1200"/>
              </a:spcBef>
              <a:spcAft>
                <a:spcPts val="0"/>
              </a:spcAft>
              <a:buSzPts val="1600"/>
              <a:buChar char="•"/>
              <a:defRPr/>
            </a:lvl3pPr>
            <a:lvl4pPr marL="1828800" lvl="3" indent="-330200">
              <a:spcBef>
                <a:spcPts val="1200"/>
              </a:spcBef>
              <a:spcAft>
                <a:spcPts val="0"/>
              </a:spcAft>
              <a:buSzPts val="1600"/>
              <a:buChar char="•"/>
              <a:defRPr/>
            </a:lvl4pPr>
            <a:lvl5pPr marL="2286000" lvl="4" indent="-330200">
              <a:spcBef>
                <a:spcPts val="1200"/>
              </a:spcBef>
              <a:spcAft>
                <a:spcPts val="0"/>
              </a:spcAft>
              <a:buSzPts val="1600"/>
              <a:buChar char="•"/>
              <a:defRPr/>
            </a:lvl5pPr>
            <a:lvl6pPr marL="2743200" lvl="5" indent="-330200">
              <a:spcBef>
                <a:spcPts val="1200"/>
              </a:spcBef>
              <a:spcAft>
                <a:spcPts val="0"/>
              </a:spcAft>
              <a:buSzPts val="1600"/>
              <a:buChar char="•"/>
              <a:defRPr/>
            </a:lvl6pPr>
            <a:lvl7pPr marL="3200400" lvl="6" indent="-330200">
              <a:spcBef>
                <a:spcPts val="1200"/>
              </a:spcBef>
              <a:spcAft>
                <a:spcPts val="0"/>
              </a:spcAft>
              <a:buSzPts val="1600"/>
              <a:buChar char="•"/>
              <a:defRPr/>
            </a:lvl7pPr>
            <a:lvl8pPr marL="3657600" lvl="7" indent="-330200">
              <a:spcBef>
                <a:spcPts val="1200"/>
              </a:spcBef>
              <a:spcAft>
                <a:spcPts val="0"/>
              </a:spcAft>
              <a:buSzPts val="1600"/>
              <a:buChar char="•"/>
              <a:defRPr/>
            </a:lvl8pPr>
            <a:lvl9pPr marL="4114800" lvl="8" indent="-330200">
              <a:spcBef>
                <a:spcPts val="1200"/>
              </a:spcBef>
              <a:spcAft>
                <a:spcPts val="0"/>
              </a:spcAft>
              <a:buSzPts val="16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Photo Alt">
  <p:cSld name="Title &amp; Photo Alt">
    <p:spTree>
      <p:nvGrpSpPr>
        <p:cNvPr id="1" name="Shape 66"/>
        <p:cNvGrpSpPr/>
        <p:nvPr/>
      </p:nvGrpSpPr>
      <p:grpSpPr>
        <a:xfrm>
          <a:off x="0" y="0"/>
          <a:ext cx="0" cy="0"/>
          <a:chOff x="0" y="0"/>
          <a:chExt cx="0" cy="0"/>
        </a:xfrm>
      </p:grpSpPr>
      <p:sp>
        <p:nvSpPr>
          <p:cNvPr id="67" name="Google Shape;67;p10"/>
          <p:cNvSpPr>
            <a:spLocks noGrp="1"/>
          </p:cNvSpPr>
          <p:nvPr>
            <p:ph type="pic" idx="2"/>
          </p:nvPr>
        </p:nvSpPr>
        <p:spPr>
          <a:xfrm>
            <a:off x="0" y="0"/>
            <a:ext cx="4572000" cy="5143500"/>
          </a:xfrm>
          <a:prstGeom prst="rect">
            <a:avLst/>
          </a:prstGeom>
          <a:noFill/>
          <a:ln>
            <a:noFill/>
          </a:ln>
        </p:spPr>
      </p:sp>
      <p:sp>
        <p:nvSpPr>
          <p:cNvPr id="68" name="Google Shape;68;p10"/>
          <p:cNvSpPr txBox="1">
            <a:spLocks noGrp="1"/>
          </p:cNvSpPr>
          <p:nvPr>
            <p:ph type="title"/>
          </p:nvPr>
        </p:nvSpPr>
        <p:spPr>
          <a:xfrm>
            <a:off x="5001965" y="813547"/>
            <a:ext cx="3684834" cy="1758203"/>
          </a:xfrm>
          <a:prstGeom prst="rect">
            <a:avLst/>
          </a:prstGeom>
          <a:noFill/>
          <a:ln>
            <a:noFill/>
          </a:ln>
        </p:spPr>
        <p:txBody>
          <a:bodyPr spcFirstLastPara="1" wrap="square" lIns="0" tIns="0" rIns="0" bIns="0" anchor="b" anchorCtr="0">
            <a:normAutofit/>
          </a:bodyPr>
          <a:lstStyle>
            <a:lvl1pPr lvl="0" algn="l">
              <a:lnSpc>
                <a:spcPct val="80000"/>
              </a:lnSpc>
              <a:spcBef>
                <a:spcPts val="0"/>
              </a:spcBef>
              <a:spcAft>
                <a:spcPts val="0"/>
              </a:spcAft>
              <a:buClr>
                <a:schemeClr val="dk1"/>
              </a:buClr>
              <a:buSzPts val="1800"/>
              <a:buNone/>
              <a:defRPr/>
            </a:lvl1pPr>
            <a:lvl2pPr lvl="1" algn="l">
              <a:lnSpc>
                <a:spcPct val="80000"/>
              </a:lnSpc>
              <a:spcBef>
                <a:spcPts val="0"/>
              </a:spcBef>
              <a:spcAft>
                <a:spcPts val="0"/>
              </a:spcAft>
              <a:buClr>
                <a:srgbClr val="182B49"/>
              </a:buClr>
              <a:buSzPts val="1800"/>
              <a:buNone/>
              <a:defRPr/>
            </a:lvl2pPr>
            <a:lvl3pPr lvl="2" algn="l">
              <a:lnSpc>
                <a:spcPct val="80000"/>
              </a:lnSpc>
              <a:spcBef>
                <a:spcPts val="0"/>
              </a:spcBef>
              <a:spcAft>
                <a:spcPts val="0"/>
              </a:spcAft>
              <a:buClr>
                <a:srgbClr val="182B49"/>
              </a:buClr>
              <a:buSzPts val="1800"/>
              <a:buNone/>
              <a:defRPr/>
            </a:lvl3pPr>
            <a:lvl4pPr lvl="3" algn="l">
              <a:lnSpc>
                <a:spcPct val="80000"/>
              </a:lnSpc>
              <a:spcBef>
                <a:spcPts val="0"/>
              </a:spcBef>
              <a:spcAft>
                <a:spcPts val="0"/>
              </a:spcAft>
              <a:buClr>
                <a:srgbClr val="182B49"/>
              </a:buClr>
              <a:buSzPts val="1800"/>
              <a:buNone/>
              <a:defRPr/>
            </a:lvl4pPr>
            <a:lvl5pPr lvl="4" algn="l">
              <a:lnSpc>
                <a:spcPct val="80000"/>
              </a:lnSpc>
              <a:spcBef>
                <a:spcPts val="0"/>
              </a:spcBef>
              <a:spcAft>
                <a:spcPts val="0"/>
              </a:spcAft>
              <a:buClr>
                <a:srgbClr val="182B49"/>
              </a:buClr>
              <a:buSzPts val="1800"/>
              <a:buNone/>
              <a:defRPr/>
            </a:lvl5pPr>
            <a:lvl6pPr lvl="5" algn="l">
              <a:lnSpc>
                <a:spcPct val="80000"/>
              </a:lnSpc>
              <a:spcBef>
                <a:spcPts val="0"/>
              </a:spcBef>
              <a:spcAft>
                <a:spcPts val="0"/>
              </a:spcAft>
              <a:buClr>
                <a:srgbClr val="182B49"/>
              </a:buClr>
              <a:buSzPts val="1800"/>
              <a:buNone/>
              <a:defRPr/>
            </a:lvl6pPr>
            <a:lvl7pPr lvl="6" algn="l">
              <a:lnSpc>
                <a:spcPct val="80000"/>
              </a:lnSpc>
              <a:spcBef>
                <a:spcPts val="0"/>
              </a:spcBef>
              <a:spcAft>
                <a:spcPts val="0"/>
              </a:spcAft>
              <a:buClr>
                <a:srgbClr val="182B49"/>
              </a:buClr>
              <a:buSzPts val="1800"/>
              <a:buNone/>
              <a:defRPr/>
            </a:lvl7pPr>
            <a:lvl8pPr lvl="7" algn="l">
              <a:lnSpc>
                <a:spcPct val="80000"/>
              </a:lnSpc>
              <a:spcBef>
                <a:spcPts val="0"/>
              </a:spcBef>
              <a:spcAft>
                <a:spcPts val="0"/>
              </a:spcAft>
              <a:buClr>
                <a:srgbClr val="182B49"/>
              </a:buClr>
              <a:buSzPts val="1800"/>
              <a:buNone/>
              <a:defRPr/>
            </a:lvl8pPr>
            <a:lvl9pPr lvl="8" algn="l">
              <a:lnSpc>
                <a:spcPct val="80000"/>
              </a:lnSpc>
              <a:spcBef>
                <a:spcPts val="0"/>
              </a:spcBef>
              <a:spcAft>
                <a:spcPts val="0"/>
              </a:spcAft>
              <a:buClr>
                <a:srgbClr val="182B49"/>
              </a:buClr>
              <a:buSzPts val="1800"/>
              <a:buNone/>
              <a:defRPr/>
            </a:lvl9pPr>
          </a:lstStyle>
          <a:p>
            <a:endParaRPr/>
          </a:p>
        </p:txBody>
      </p:sp>
      <p:sp>
        <p:nvSpPr>
          <p:cNvPr id="69" name="Google Shape;69;p10"/>
          <p:cNvSpPr txBox="1">
            <a:spLocks noGrp="1"/>
          </p:cNvSpPr>
          <p:nvPr>
            <p:ph type="sldNum" idx="12"/>
          </p:nvPr>
        </p:nvSpPr>
        <p:spPr>
          <a:xfrm>
            <a:off x="182880" y="4854549"/>
            <a:ext cx="274200" cy="219000"/>
          </a:xfrm>
          <a:prstGeom prst="rect">
            <a:avLst/>
          </a:prstGeom>
          <a:noFill/>
          <a:ln>
            <a:noFill/>
          </a:ln>
        </p:spPr>
        <p:txBody>
          <a:bodyPr spcFirstLastPara="1" wrap="square" lIns="0" tIns="0" rIns="0" bIns="0" anchor="ctr" anchorCtr="0">
            <a:noAutofit/>
          </a:bodyPr>
          <a:lstStyle>
            <a:lvl1pPr marL="0" lvl="0" indent="0" algn="l">
              <a:lnSpc>
                <a:spcPct val="100000"/>
              </a:lnSpc>
              <a:spcBef>
                <a:spcPts val="0"/>
              </a:spcBef>
              <a:spcAft>
                <a:spcPts val="0"/>
              </a:spcAft>
              <a:buClr>
                <a:schemeClr val="lt1"/>
              </a:buClr>
              <a:buSzPts val="900"/>
              <a:buFont typeface="Source Sans 3"/>
              <a:buNone/>
              <a:defRPr/>
            </a:lvl1pPr>
            <a:lvl2pPr marL="0" lvl="1" indent="0" algn="l">
              <a:lnSpc>
                <a:spcPct val="100000"/>
              </a:lnSpc>
              <a:spcBef>
                <a:spcPts val="0"/>
              </a:spcBef>
              <a:spcAft>
                <a:spcPts val="0"/>
              </a:spcAft>
              <a:buClr>
                <a:schemeClr val="lt1"/>
              </a:buClr>
              <a:buSzPts val="900"/>
              <a:buFont typeface="Source Sans 3"/>
              <a:buNone/>
              <a:defRPr/>
            </a:lvl2pPr>
            <a:lvl3pPr marL="0" lvl="2" indent="0" algn="l">
              <a:lnSpc>
                <a:spcPct val="100000"/>
              </a:lnSpc>
              <a:spcBef>
                <a:spcPts val="0"/>
              </a:spcBef>
              <a:spcAft>
                <a:spcPts val="0"/>
              </a:spcAft>
              <a:buClr>
                <a:schemeClr val="lt1"/>
              </a:buClr>
              <a:buSzPts val="900"/>
              <a:buFont typeface="Source Sans 3"/>
              <a:buNone/>
              <a:defRPr/>
            </a:lvl3pPr>
            <a:lvl4pPr marL="0" lvl="3" indent="0" algn="l">
              <a:lnSpc>
                <a:spcPct val="100000"/>
              </a:lnSpc>
              <a:spcBef>
                <a:spcPts val="0"/>
              </a:spcBef>
              <a:spcAft>
                <a:spcPts val="0"/>
              </a:spcAft>
              <a:buClr>
                <a:schemeClr val="lt1"/>
              </a:buClr>
              <a:buSzPts val="900"/>
              <a:buFont typeface="Source Sans 3"/>
              <a:buNone/>
              <a:defRPr/>
            </a:lvl4pPr>
            <a:lvl5pPr marL="0" lvl="4" indent="0" algn="l">
              <a:lnSpc>
                <a:spcPct val="100000"/>
              </a:lnSpc>
              <a:spcBef>
                <a:spcPts val="0"/>
              </a:spcBef>
              <a:spcAft>
                <a:spcPts val="0"/>
              </a:spcAft>
              <a:buClr>
                <a:schemeClr val="lt1"/>
              </a:buClr>
              <a:buSzPts val="900"/>
              <a:buFont typeface="Source Sans 3"/>
              <a:buNone/>
              <a:defRPr/>
            </a:lvl5pPr>
            <a:lvl6pPr marL="0" lvl="5" indent="0" algn="l">
              <a:lnSpc>
                <a:spcPct val="100000"/>
              </a:lnSpc>
              <a:spcBef>
                <a:spcPts val="0"/>
              </a:spcBef>
              <a:spcAft>
                <a:spcPts val="0"/>
              </a:spcAft>
              <a:buClr>
                <a:schemeClr val="lt1"/>
              </a:buClr>
              <a:buSzPts val="900"/>
              <a:buFont typeface="Source Sans 3"/>
              <a:buNone/>
              <a:defRPr/>
            </a:lvl6pPr>
            <a:lvl7pPr marL="0" lvl="6" indent="0" algn="l">
              <a:lnSpc>
                <a:spcPct val="100000"/>
              </a:lnSpc>
              <a:spcBef>
                <a:spcPts val="0"/>
              </a:spcBef>
              <a:spcAft>
                <a:spcPts val="0"/>
              </a:spcAft>
              <a:buClr>
                <a:schemeClr val="lt1"/>
              </a:buClr>
              <a:buSzPts val="900"/>
              <a:buFont typeface="Source Sans 3"/>
              <a:buNone/>
              <a:defRPr/>
            </a:lvl7pPr>
            <a:lvl8pPr marL="0" lvl="7" indent="0" algn="l">
              <a:lnSpc>
                <a:spcPct val="100000"/>
              </a:lnSpc>
              <a:spcBef>
                <a:spcPts val="0"/>
              </a:spcBef>
              <a:spcAft>
                <a:spcPts val="0"/>
              </a:spcAft>
              <a:buClr>
                <a:schemeClr val="lt1"/>
              </a:buClr>
              <a:buSzPts val="900"/>
              <a:buFont typeface="Source Sans 3"/>
              <a:buNone/>
              <a:defRPr/>
            </a:lvl8pPr>
            <a:lvl9pPr marL="0" lvl="8" indent="0" algn="l">
              <a:lnSpc>
                <a:spcPct val="100000"/>
              </a:lnSpc>
              <a:spcBef>
                <a:spcPts val="0"/>
              </a:spcBef>
              <a:spcAft>
                <a:spcPts val="0"/>
              </a:spcAft>
              <a:buClr>
                <a:schemeClr val="lt1"/>
              </a:buClr>
              <a:buSzPts val="900"/>
              <a:buFont typeface="Source Sans 3"/>
              <a:buNone/>
              <a:defRPr/>
            </a:lvl9pPr>
          </a:lstStyle>
          <a:p>
            <a:pPr marL="0" lvl="0" indent="0" algn="l" rtl="0">
              <a:spcBef>
                <a:spcPts val="0"/>
              </a:spcBef>
              <a:spcAft>
                <a:spcPts val="0"/>
              </a:spcAft>
              <a:buNone/>
            </a:pPr>
            <a:fld id="{00000000-1234-1234-1234-123412341234}" type="slidenum">
              <a:rPr lang="en-US"/>
              <a:t>‹#›</a:t>
            </a:fld>
            <a:endParaRPr/>
          </a:p>
        </p:txBody>
      </p:sp>
      <p:sp>
        <p:nvSpPr>
          <p:cNvPr id="70" name="Google Shape;70;p10"/>
          <p:cNvSpPr txBox="1">
            <a:spLocks noGrp="1"/>
          </p:cNvSpPr>
          <p:nvPr>
            <p:ph type="subTitle" idx="1"/>
          </p:nvPr>
        </p:nvSpPr>
        <p:spPr>
          <a:xfrm>
            <a:off x="5001975" y="2641600"/>
            <a:ext cx="3684900" cy="1787400"/>
          </a:xfrm>
          <a:prstGeom prst="rect">
            <a:avLst/>
          </a:prstGeom>
        </p:spPr>
        <p:txBody>
          <a:bodyPr spcFirstLastPara="1" wrap="square" lIns="0" tIns="0" rIns="0" bIns="0" anchor="t" anchorCtr="0">
            <a:normAutofit/>
          </a:bodyPr>
          <a:lstStyle>
            <a:lvl1pPr lvl="0">
              <a:spcBef>
                <a:spcPts val="1200"/>
              </a:spcBef>
              <a:spcAft>
                <a:spcPts val="0"/>
              </a:spcAft>
              <a:buSzPts val="1700"/>
              <a:buFont typeface="Source Sans 3 Medium"/>
              <a:buNone/>
              <a:defRPr sz="1700">
                <a:latin typeface="Source Sans 3 Medium"/>
                <a:ea typeface="Source Sans 3 Medium"/>
                <a:cs typeface="Source Sans 3 Medium"/>
                <a:sym typeface="Source Sans 3 Medium"/>
              </a:defRPr>
            </a:lvl1pPr>
            <a:lvl2pPr lvl="1">
              <a:spcBef>
                <a:spcPts val="1200"/>
              </a:spcBef>
              <a:spcAft>
                <a:spcPts val="0"/>
              </a:spcAft>
              <a:buSzPts val="1600"/>
              <a:buFont typeface="Source Sans 3 Medium"/>
              <a:buNone/>
              <a:defRPr>
                <a:latin typeface="Source Sans 3 Medium"/>
                <a:ea typeface="Source Sans 3 Medium"/>
                <a:cs typeface="Source Sans 3 Medium"/>
                <a:sym typeface="Source Sans 3 Medium"/>
              </a:defRPr>
            </a:lvl2pPr>
            <a:lvl3pPr lvl="2">
              <a:spcBef>
                <a:spcPts val="1200"/>
              </a:spcBef>
              <a:spcAft>
                <a:spcPts val="0"/>
              </a:spcAft>
              <a:buSzPts val="1600"/>
              <a:buFont typeface="Source Sans 3 Medium"/>
              <a:buNone/>
              <a:defRPr>
                <a:latin typeface="Source Sans 3 Medium"/>
                <a:ea typeface="Source Sans 3 Medium"/>
                <a:cs typeface="Source Sans 3 Medium"/>
                <a:sym typeface="Source Sans 3 Medium"/>
              </a:defRPr>
            </a:lvl3pPr>
            <a:lvl4pPr lvl="3">
              <a:spcBef>
                <a:spcPts val="1200"/>
              </a:spcBef>
              <a:spcAft>
                <a:spcPts val="0"/>
              </a:spcAft>
              <a:buSzPts val="1600"/>
              <a:buFont typeface="Source Sans 3 Medium"/>
              <a:buNone/>
              <a:defRPr>
                <a:latin typeface="Source Sans 3 Medium"/>
                <a:ea typeface="Source Sans 3 Medium"/>
                <a:cs typeface="Source Sans 3 Medium"/>
                <a:sym typeface="Source Sans 3 Medium"/>
              </a:defRPr>
            </a:lvl4pPr>
            <a:lvl5pPr lvl="4">
              <a:spcBef>
                <a:spcPts val="1200"/>
              </a:spcBef>
              <a:spcAft>
                <a:spcPts val="0"/>
              </a:spcAft>
              <a:buSzPts val="1600"/>
              <a:buFont typeface="Source Sans 3 Medium"/>
              <a:buNone/>
              <a:defRPr>
                <a:latin typeface="Source Sans 3 Medium"/>
                <a:ea typeface="Source Sans 3 Medium"/>
                <a:cs typeface="Source Sans 3 Medium"/>
                <a:sym typeface="Source Sans 3 Medium"/>
              </a:defRPr>
            </a:lvl5pPr>
            <a:lvl6pPr lvl="5">
              <a:spcBef>
                <a:spcPts val="1200"/>
              </a:spcBef>
              <a:spcAft>
                <a:spcPts val="0"/>
              </a:spcAft>
              <a:buSzPts val="1600"/>
              <a:buFont typeface="Source Sans 3 Medium"/>
              <a:buNone/>
              <a:defRPr>
                <a:latin typeface="Source Sans 3 Medium"/>
                <a:ea typeface="Source Sans 3 Medium"/>
                <a:cs typeface="Source Sans 3 Medium"/>
                <a:sym typeface="Source Sans 3 Medium"/>
              </a:defRPr>
            </a:lvl6pPr>
            <a:lvl7pPr lvl="6">
              <a:spcBef>
                <a:spcPts val="1200"/>
              </a:spcBef>
              <a:spcAft>
                <a:spcPts val="0"/>
              </a:spcAft>
              <a:buSzPts val="1600"/>
              <a:buFont typeface="Source Sans 3 Medium"/>
              <a:buNone/>
              <a:defRPr>
                <a:latin typeface="Source Sans 3 Medium"/>
                <a:ea typeface="Source Sans 3 Medium"/>
                <a:cs typeface="Source Sans 3 Medium"/>
                <a:sym typeface="Source Sans 3 Medium"/>
              </a:defRPr>
            </a:lvl7pPr>
            <a:lvl8pPr lvl="7">
              <a:spcBef>
                <a:spcPts val="1200"/>
              </a:spcBef>
              <a:spcAft>
                <a:spcPts val="0"/>
              </a:spcAft>
              <a:buSzPts val="1600"/>
              <a:buFont typeface="Source Sans 3 Medium"/>
              <a:buNone/>
              <a:defRPr>
                <a:latin typeface="Source Sans 3 Medium"/>
                <a:ea typeface="Source Sans 3 Medium"/>
                <a:cs typeface="Source Sans 3 Medium"/>
                <a:sym typeface="Source Sans 3 Medium"/>
              </a:defRPr>
            </a:lvl8pPr>
            <a:lvl9pPr lvl="8">
              <a:spcBef>
                <a:spcPts val="1200"/>
              </a:spcBef>
              <a:spcAft>
                <a:spcPts val="0"/>
              </a:spcAft>
              <a:buSzPts val="1600"/>
              <a:buFont typeface="Source Sans 3 Medium"/>
              <a:buNone/>
              <a:defRPr>
                <a:latin typeface="Source Sans 3 Medium"/>
                <a:ea typeface="Source Sans 3 Medium"/>
                <a:cs typeface="Source Sans 3 Medium"/>
                <a:sym typeface="Source Sans 3 Medium"/>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rotWithShape="1">
          <a:blip r:embed="rId20">
            <a:alphaModFix/>
          </a:blip>
          <a:srcRect/>
          <a:stretch/>
        </p:blipFill>
        <p:spPr>
          <a:xfrm>
            <a:off x="0" y="0"/>
            <a:ext cx="9148763" cy="5148263"/>
          </a:xfrm>
          <a:prstGeom prst="rect">
            <a:avLst/>
          </a:prstGeom>
          <a:noFill/>
          <a:ln>
            <a:noFill/>
          </a:ln>
        </p:spPr>
      </p:pic>
      <p:pic>
        <p:nvPicPr>
          <p:cNvPr id="7" name="Google Shape;7;p1"/>
          <p:cNvPicPr preferRelativeResize="0"/>
          <p:nvPr/>
        </p:nvPicPr>
        <p:blipFill rotWithShape="1">
          <a:blip r:embed="rId21">
            <a:alphaModFix/>
          </a:blip>
          <a:srcRect t="709" b="709"/>
          <a:stretch/>
        </p:blipFill>
        <p:spPr>
          <a:xfrm>
            <a:off x="7538833" y="240172"/>
            <a:ext cx="1377803" cy="258338"/>
          </a:xfrm>
          <a:prstGeom prst="rect">
            <a:avLst/>
          </a:prstGeom>
          <a:noFill/>
          <a:ln>
            <a:noFill/>
          </a:ln>
        </p:spPr>
      </p:pic>
      <p:sp>
        <p:nvSpPr>
          <p:cNvPr id="8" name="Google Shape;8;p1"/>
          <p:cNvSpPr txBox="1">
            <a:spLocks noGrp="1"/>
          </p:cNvSpPr>
          <p:nvPr>
            <p:ph type="sldNum" idx="12"/>
          </p:nvPr>
        </p:nvSpPr>
        <p:spPr>
          <a:xfrm>
            <a:off x="182880" y="4854549"/>
            <a:ext cx="274200" cy="2190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chemeClr val="lt1"/>
              </a:buClr>
              <a:buSzPts val="900"/>
              <a:buFont typeface="Source Sans 3"/>
              <a:buNone/>
              <a:defRPr sz="900" b="0" i="0" u="none" strike="noStrike" cap="none">
                <a:solidFill>
                  <a:schemeClr val="dk1"/>
                </a:solidFill>
                <a:latin typeface="Source Sans 3"/>
                <a:ea typeface="Source Sans 3"/>
                <a:cs typeface="Source Sans 3"/>
                <a:sym typeface="Source Sans 3"/>
              </a:defRPr>
            </a:lvl1pPr>
            <a:lvl2pPr marL="0" marR="0" lvl="1" indent="0" algn="l" rtl="0">
              <a:lnSpc>
                <a:spcPct val="100000"/>
              </a:lnSpc>
              <a:spcBef>
                <a:spcPts val="0"/>
              </a:spcBef>
              <a:spcAft>
                <a:spcPts val="0"/>
              </a:spcAft>
              <a:buClr>
                <a:schemeClr val="lt1"/>
              </a:buClr>
              <a:buSzPts val="900"/>
              <a:buFont typeface="Source Sans 3"/>
              <a:buNone/>
              <a:defRPr sz="900" b="0" i="0" u="none" strike="noStrike" cap="none">
                <a:solidFill>
                  <a:schemeClr val="dk1"/>
                </a:solidFill>
                <a:latin typeface="Source Sans 3"/>
                <a:ea typeface="Source Sans 3"/>
                <a:cs typeface="Source Sans 3"/>
                <a:sym typeface="Source Sans 3"/>
              </a:defRPr>
            </a:lvl2pPr>
            <a:lvl3pPr marL="0" marR="0" lvl="2" indent="0" algn="l" rtl="0">
              <a:lnSpc>
                <a:spcPct val="100000"/>
              </a:lnSpc>
              <a:spcBef>
                <a:spcPts val="0"/>
              </a:spcBef>
              <a:spcAft>
                <a:spcPts val="0"/>
              </a:spcAft>
              <a:buClr>
                <a:schemeClr val="lt1"/>
              </a:buClr>
              <a:buSzPts val="900"/>
              <a:buFont typeface="Source Sans 3"/>
              <a:buNone/>
              <a:defRPr sz="900" b="0" i="0" u="none" strike="noStrike" cap="none">
                <a:solidFill>
                  <a:schemeClr val="dk1"/>
                </a:solidFill>
                <a:latin typeface="Source Sans 3"/>
                <a:ea typeface="Source Sans 3"/>
                <a:cs typeface="Source Sans 3"/>
                <a:sym typeface="Source Sans 3"/>
              </a:defRPr>
            </a:lvl3pPr>
            <a:lvl4pPr marL="0" marR="0" lvl="3" indent="0" algn="l" rtl="0">
              <a:lnSpc>
                <a:spcPct val="100000"/>
              </a:lnSpc>
              <a:spcBef>
                <a:spcPts val="0"/>
              </a:spcBef>
              <a:spcAft>
                <a:spcPts val="0"/>
              </a:spcAft>
              <a:buClr>
                <a:schemeClr val="lt1"/>
              </a:buClr>
              <a:buSzPts val="900"/>
              <a:buFont typeface="Source Sans 3"/>
              <a:buNone/>
              <a:defRPr sz="900" b="0" i="0" u="none" strike="noStrike" cap="none">
                <a:solidFill>
                  <a:schemeClr val="dk1"/>
                </a:solidFill>
                <a:latin typeface="Source Sans 3"/>
                <a:ea typeface="Source Sans 3"/>
                <a:cs typeface="Source Sans 3"/>
                <a:sym typeface="Source Sans 3"/>
              </a:defRPr>
            </a:lvl4pPr>
            <a:lvl5pPr marL="0" marR="0" lvl="4" indent="0" algn="l" rtl="0">
              <a:lnSpc>
                <a:spcPct val="100000"/>
              </a:lnSpc>
              <a:spcBef>
                <a:spcPts val="0"/>
              </a:spcBef>
              <a:spcAft>
                <a:spcPts val="0"/>
              </a:spcAft>
              <a:buClr>
                <a:schemeClr val="lt1"/>
              </a:buClr>
              <a:buSzPts val="900"/>
              <a:buFont typeface="Source Sans 3"/>
              <a:buNone/>
              <a:defRPr sz="900" b="0" i="0" u="none" strike="noStrike" cap="none">
                <a:solidFill>
                  <a:schemeClr val="dk1"/>
                </a:solidFill>
                <a:latin typeface="Source Sans 3"/>
                <a:ea typeface="Source Sans 3"/>
                <a:cs typeface="Source Sans 3"/>
                <a:sym typeface="Source Sans 3"/>
              </a:defRPr>
            </a:lvl5pPr>
            <a:lvl6pPr marL="0" marR="0" lvl="5" indent="0" algn="l" rtl="0">
              <a:lnSpc>
                <a:spcPct val="100000"/>
              </a:lnSpc>
              <a:spcBef>
                <a:spcPts val="0"/>
              </a:spcBef>
              <a:spcAft>
                <a:spcPts val="0"/>
              </a:spcAft>
              <a:buClr>
                <a:schemeClr val="lt1"/>
              </a:buClr>
              <a:buSzPts val="900"/>
              <a:buFont typeface="Source Sans 3"/>
              <a:buNone/>
              <a:defRPr sz="900" b="0" i="0" u="none" strike="noStrike" cap="none">
                <a:solidFill>
                  <a:schemeClr val="dk1"/>
                </a:solidFill>
                <a:latin typeface="Source Sans 3"/>
                <a:ea typeface="Source Sans 3"/>
                <a:cs typeface="Source Sans 3"/>
                <a:sym typeface="Source Sans 3"/>
              </a:defRPr>
            </a:lvl6pPr>
            <a:lvl7pPr marL="0" marR="0" lvl="6" indent="0" algn="l" rtl="0">
              <a:lnSpc>
                <a:spcPct val="100000"/>
              </a:lnSpc>
              <a:spcBef>
                <a:spcPts val="0"/>
              </a:spcBef>
              <a:spcAft>
                <a:spcPts val="0"/>
              </a:spcAft>
              <a:buClr>
                <a:schemeClr val="lt1"/>
              </a:buClr>
              <a:buSzPts val="900"/>
              <a:buFont typeface="Source Sans 3"/>
              <a:buNone/>
              <a:defRPr sz="900" b="0" i="0" u="none" strike="noStrike" cap="none">
                <a:solidFill>
                  <a:schemeClr val="dk1"/>
                </a:solidFill>
                <a:latin typeface="Source Sans 3"/>
                <a:ea typeface="Source Sans 3"/>
                <a:cs typeface="Source Sans 3"/>
                <a:sym typeface="Source Sans 3"/>
              </a:defRPr>
            </a:lvl7pPr>
            <a:lvl8pPr marL="0" marR="0" lvl="7" indent="0" algn="l" rtl="0">
              <a:lnSpc>
                <a:spcPct val="100000"/>
              </a:lnSpc>
              <a:spcBef>
                <a:spcPts val="0"/>
              </a:spcBef>
              <a:spcAft>
                <a:spcPts val="0"/>
              </a:spcAft>
              <a:buClr>
                <a:schemeClr val="lt1"/>
              </a:buClr>
              <a:buSzPts val="900"/>
              <a:buFont typeface="Source Sans 3"/>
              <a:buNone/>
              <a:defRPr sz="900" b="0" i="0" u="none" strike="noStrike" cap="none">
                <a:solidFill>
                  <a:schemeClr val="dk1"/>
                </a:solidFill>
                <a:latin typeface="Source Sans 3"/>
                <a:ea typeface="Source Sans 3"/>
                <a:cs typeface="Source Sans 3"/>
                <a:sym typeface="Source Sans 3"/>
              </a:defRPr>
            </a:lvl8pPr>
            <a:lvl9pPr marL="0" marR="0" lvl="8" indent="0" algn="l" rtl="0">
              <a:lnSpc>
                <a:spcPct val="100000"/>
              </a:lnSpc>
              <a:spcBef>
                <a:spcPts val="0"/>
              </a:spcBef>
              <a:spcAft>
                <a:spcPts val="0"/>
              </a:spcAft>
              <a:buClr>
                <a:schemeClr val="lt1"/>
              </a:buClr>
              <a:buSzPts val="900"/>
              <a:buFont typeface="Source Sans 3"/>
              <a:buNone/>
              <a:defRPr sz="900" b="0" i="0" u="none" strike="noStrike" cap="none">
                <a:solidFill>
                  <a:schemeClr val="dk1"/>
                </a:solidFill>
                <a:latin typeface="Source Sans 3"/>
                <a:ea typeface="Source Sans 3"/>
                <a:cs typeface="Source Sans 3"/>
                <a:sym typeface="Source Sans 3"/>
              </a:defRPr>
            </a:lvl9pPr>
          </a:lstStyle>
          <a:p>
            <a:pPr marL="0" lvl="0" indent="0" algn="l" rtl="0">
              <a:spcBef>
                <a:spcPts val="0"/>
              </a:spcBef>
              <a:spcAft>
                <a:spcPts val="0"/>
              </a:spcAft>
              <a:buNone/>
            </a:pPr>
            <a:fld id="{00000000-1234-1234-1234-123412341234}" type="slidenum">
              <a:rPr lang="en-US"/>
              <a:t>‹#›</a:t>
            </a:fld>
            <a:endParaRPr/>
          </a:p>
        </p:txBody>
      </p:sp>
      <p:sp>
        <p:nvSpPr>
          <p:cNvPr id="9" name="Google Shape;9;p1"/>
          <p:cNvSpPr txBox="1">
            <a:spLocks noGrp="1"/>
          </p:cNvSpPr>
          <p:nvPr>
            <p:ph type="body" idx="1"/>
          </p:nvPr>
        </p:nvSpPr>
        <p:spPr>
          <a:xfrm>
            <a:off x="457200" y="1300163"/>
            <a:ext cx="8229600" cy="3128962"/>
          </a:xfrm>
          <a:prstGeom prst="rect">
            <a:avLst/>
          </a:prstGeom>
          <a:noFill/>
          <a:ln>
            <a:noFill/>
          </a:ln>
        </p:spPr>
        <p:txBody>
          <a:bodyPr spcFirstLastPara="1" wrap="square" lIns="0" tIns="0" rIns="0" bIns="0" anchor="t" anchorCtr="0">
            <a:normAutofit/>
          </a:bodyPr>
          <a:lstStyle>
            <a:lvl1pPr marL="457200" marR="0" lvl="0" indent="-330200" rtl="0">
              <a:lnSpc>
                <a:spcPct val="100000"/>
              </a:lnSpc>
              <a:spcBef>
                <a:spcPts val="1200"/>
              </a:spcBef>
              <a:spcAft>
                <a:spcPts val="0"/>
              </a:spcAft>
              <a:buClr>
                <a:schemeClr val="dk1"/>
              </a:buClr>
              <a:buSzPts val="1600"/>
              <a:buFont typeface="Source Sans 3"/>
              <a:buChar char="•"/>
              <a:defRPr sz="1600" i="0" u="none" strike="noStrike" cap="none">
                <a:solidFill>
                  <a:schemeClr val="dk1"/>
                </a:solidFill>
                <a:latin typeface="Source Sans 3"/>
                <a:ea typeface="Source Sans 3"/>
                <a:cs typeface="Source Sans 3"/>
                <a:sym typeface="Source Sans 3"/>
              </a:defRPr>
            </a:lvl1pPr>
            <a:lvl2pPr marL="914400" marR="0" lvl="1" indent="-330200" rtl="0">
              <a:lnSpc>
                <a:spcPct val="100000"/>
              </a:lnSpc>
              <a:spcBef>
                <a:spcPts val="1200"/>
              </a:spcBef>
              <a:spcAft>
                <a:spcPts val="0"/>
              </a:spcAft>
              <a:buClr>
                <a:schemeClr val="dk1"/>
              </a:buClr>
              <a:buSzPts val="1600"/>
              <a:buFont typeface="Source Sans 3"/>
              <a:buChar char="•"/>
              <a:defRPr sz="1600" i="0" u="none" strike="noStrike" cap="none">
                <a:solidFill>
                  <a:schemeClr val="dk1"/>
                </a:solidFill>
                <a:latin typeface="Source Sans 3"/>
                <a:ea typeface="Source Sans 3"/>
                <a:cs typeface="Source Sans 3"/>
                <a:sym typeface="Source Sans 3"/>
              </a:defRPr>
            </a:lvl2pPr>
            <a:lvl3pPr marL="1371600" marR="0" lvl="2" indent="-330200" rtl="0">
              <a:lnSpc>
                <a:spcPct val="100000"/>
              </a:lnSpc>
              <a:spcBef>
                <a:spcPts val="1200"/>
              </a:spcBef>
              <a:spcAft>
                <a:spcPts val="0"/>
              </a:spcAft>
              <a:buClr>
                <a:schemeClr val="dk1"/>
              </a:buClr>
              <a:buSzPts val="1600"/>
              <a:buFont typeface="Source Sans 3"/>
              <a:buChar char="•"/>
              <a:defRPr sz="1600" i="0" u="none" strike="noStrike" cap="none">
                <a:solidFill>
                  <a:schemeClr val="dk1"/>
                </a:solidFill>
                <a:latin typeface="Source Sans 3"/>
                <a:ea typeface="Source Sans 3"/>
                <a:cs typeface="Source Sans 3"/>
                <a:sym typeface="Source Sans 3"/>
              </a:defRPr>
            </a:lvl3pPr>
            <a:lvl4pPr marL="1828800" marR="0" lvl="3" indent="-330200" rtl="0">
              <a:lnSpc>
                <a:spcPct val="100000"/>
              </a:lnSpc>
              <a:spcBef>
                <a:spcPts val="1200"/>
              </a:spcBef>
              <a:spcAft>
                <a:spcPts val="0"/>
              </a:spcAft>
              <a:buClr>
                <a:schemeClr val="dk1"/>
              </a:buClr>
              <a:buSzPts val="1600"/>
              <a:buFont typeface="Source Sans 3"/>
              <a:buChar char="•"/>
              <a:defRPr sz="1600" i="0" u="none" strike="noStrike" cap="none">
                <a:solidFill>
                  <a:schemeClr val="dk1"/>
                </a:solidFill>
                <a:latin typeface="Source Sans 3"/>
                <a:ea typeface="Source Sans 3"/>
                <a:cs typeface="Source Sans 3"/>
                <a:sym typeface="Source Sans 3"/>
              </a:defRPr>
            </a:lvl4pPr>
            <a:lvl5pPr marL="2286000" marR="0" lvl="4" indent="-330200" rtl="0">
              <a:lnSpc>
                <a:spcPct val="100000"/>
              </a:lnSpc>
              <a:spcBef>
                <a:spcPts val="1200"/>
              </a:spcBef>
              <a:spcAft>
                <a:spcPts val="0"/>
              </a:spcAft>
              <a:buClr>
                <a:schemeClr val="dk1"/>
              </a:buClr>
              <a:buSzPts val="1600"/>
              <a:buFont typeface="Source Sans 3"/>
              <a:buChar char="•"/>
              <a:defRPr sz="1600" i="0" u="none" strike="noStrike" cap="none">
                <a:solidFill>
                  <a:schemeClr val="dk1"/>
                </a:solidFill>
                <a:latin typeface="Source Sans 3"/>
                <a:ea typeface="Source Sans 3"/>
                <a:cs typeface="Source Sans 3"/>
                <a:sym typeface="Source Sans 3"/>
              </a:defRPr>
            </a:lvl5pPr>
            <a:lvl6pPr marL="2743200" marR="0" lvl="5" indent="-330200" rtl="0">
              <a:lnSpc>
                <a:spcPct val="100000"/>
              </a:lnSpc>
              <a:spcBef>
                <a:spcPts val="1200"/>
              </a:spcBef>
              <a:spcAft>
                <a:spcPts val="0"/>
              </a:spcAft>
              <a:buClr>
                <a:schemeClr val="dk1"/>
              </a:buClr>
              <a:buSzPts val="1600"/>
              <a:buFont typeface="Source Sans 3"/>
              <a:buChar char="•"/>
              <a:defRPr sz="1600" i="0" u="none" strike="noStrike" cap="none">
                <a:solidFill>
                  <a:schemeClr val="dk1"/>
                </a:solidFill>
                <a:latin typeface="Source Sans 3"/>
                <a:ea typeface="Source Sans 3"/>
                <a:cs typeface="Source Sans 3"/>
                <a:sym typeface="Source Sans 3"/>
              </a:defRPr>
            </a:lvl6pPr>
            <a:lvl7pPr marL="3200400" marR="0" lvl="6" indent="-330200" rtl="0">
              <a:lnSpc>
                <a:spcPct val="100000"/>
              </a:lnSpc>
              <a:spcBef>
                <a:spcPts val="1200"/>
              </a:spcBef>
              <a:spcAft>
                <a:spcPts val="0"/>
              </a:spcAft>
              <a:buClr>
                <a:schemeClr val="dk1"/>
              </a:buClr>
              <a:buSzPts val="1600"/>
              <a:buFont typeface="Source Sans 3"/>
              <a:buChar char="•"/>
              <a:defRPr sz="1600" i="0" u="none" strike="noStrike" cap="none">
                <a:solidFill>
                  <a:schemeClr val="dk1"/>
                </a:solidFill>
                <a:latin typeface="Source Sans 3"/>
                <a:ea typeface="Source Sans 3"/>
                <a:cs typeface="Source Sans 3"/>
                <a:sym typeface="Source Sans 3"/>
              </a:defRPr>
            </a:lvl7pPr>
            <a:lvl8pPr marL="3657600" marR="0" lvl="7" indent="-330200" rtl="0">
              <a:lnSpc>
                <a:spcPct val="100000"/>
              </a:lnSpc>
              <a:spcBef>
                <a:spcPts val="1200"/>
              </a:spcBef>
              <a:spcAft>
                <a:spcPts val="0"/>
              </a:spcAft>
              <a:buClr>
                <a:schemeClr val="dk1"/>
              </a:buClr>
              <a:buSzPts val="1600"/>
              <a:buFont typeface="Source Sans 3"/>
              <a:buChar char="•"/>
              <a:defRPr sz="1600" i="0" u="none" strike="noStrike" cap="none">
                <a:solidFill>
                  <a:schemeClr val="dk1"/>
                </a:solidFill>
                <a:latin typeface="Source Sans 3"/>
                <a:ea typeface="Source Sans 3"/>
                <a:cs typeface="Source Sans 3"/>
                <a:sym typeface="Source Sans 3"/>
              </a:defRPr>
            </a:lvl8pPr>
            <a:lvl9pPr marL="4114800" marR="0" lvl="8" indent="-330200" rtl="0">
              <a:lnSpc>
                <a:spcPct val="100000"/>
              </a:lnSpc>
              <a:spcBef>
                <a:spcPts val="1200"/>
              </a:spcBef>
              <a:spcAft>
                <a:spcPts val="0"/>
              </a:spcAft>
              <a:buClr>
                <a:schemeClr val="dk1"/>
              </a:buClr>
              <a:buSzPts val="1600"/>
              <a:buFont typeface="Source Sans 3"/>
              <a:buChar char="•"/>
              <a:defRPr sz="1600" i="0" u="none" strike="noStrike" cap="none">
                <a:solidFill>
                  <a:schemeClr val="dk1"/>
                </a:solidFill>
                <a:latin typeface="Source Sans 3"/>
                <a:ea typeface="Source Sans 3"/>
                <a:cs typeface="Source Sans 3"/>
                <a:sym typeface="Source Sans 3"/>
              </a:defRPr>
            </a:lvl9pPr>
          </a:lstStyle>
          <a:p>
            <a:endParaRPr/>
          </a:p>
        </p:txBody>
      </p:sp>
      <p:sp>
        <p:nvSpPr>
          <p:cNvPr id="10" name="Google Shape;10;p1"/>
          <p:cNvSpPr txBox="1">
            <a:spLocks noGrp="1"/>
          </p:cNvSpPr>
          <p:nvPr>
            <p:ph type="title"/>
          </p:nvPr>
        </p:nvSpPr>
        <p:spPr>
          <a:xfrm>
            <a:off x="457200" y="402336"/>
            <a:ext cx="6375400" cy="657225"/>
          </a:xfrm>
          <a:prstGeom prst="rect">
            <a:avLst/>
          </a:prstGeom>
          <a:noFill/>
          <a:ln>
            <a:noFill/>
          </a:ln>
        </p:spPr>
        <p:txBody>
          <a:bodyPr spcFirstLastPara="1" wrap="square" lIns="0" tIns="0" rIns="0" bIns="0" anchor="t" anchorCtr="0">
            <a:normAutofit/>
          </a:bodyPr>
          <a:lstStyle>
            <a:lvl1pPr marR="0" lvl="0" algn="l" rtl="0">
              <a:lnSpc>
                <a:spcPct val="80000"/>
              </a:lnSpc>
              <a:spcBef>
                <a:spcPts val="0"/>
              </a:spcBef>
              <a:spcAft>
                <a:spcPts val="0"/>
              </a:spcAft>
              <a:buClr>
                <a:schemeClr val="dk1"/>
              </a:buClr>
              <a:buSzPts val="3400"/>
              <a:buFont typeface="Teko"/>
              <a:buNone/>
              <a:defRPr sz="3400" b="1" i="0" u="none" strike="noStrike" cap="none">
                <a:solidFill>
                  <a:schemeClr val="dk1"/>
                </a:solidFill>
                <a:latin typeface="Teko"/>
                <a:ea typeface="Teko"/>
                <a:cs typeface="Teko"/>
                <a:sym typeface="Teko"/>
              </a:defRPr>
            </a:lvl1pPr>
            <a:lvl2pPr marR="0" lvl="1" algn="l" rtl="0">
              <a:lnSpc>
                <a:spcPct val="80000"/>
              </a:lnSpc>
              <a:spcBef>
                <a:spcPts val="0"/>
              </a:spcBef>
              <a:spcAft>
                <a:spcPts val="0"/>
              </a:spcAft>
              <a:buClr>
                <a:srgbClr val="182B49"/>
              </a:buClr>
              <a:buSzPts val="3375"/>
              <a:buFont typeface="Teko"/>
              <a:buNone/>
              <a:defRPr sz="3375" b="1" i="0" u="none" strike="noStrike" cap="none">
                <a:solidFill>
                  <a:srgbClr val="182B49"/>
                </a:solidFill>
                <a:latin typeface="Teko"/>
                <a:ea typeface="Teko"/>
                <a:cs typeface="Teko"/>
                <a:sym typeface="Teko"/>
              </a:defRPr>
            </a:lvl2pPr>
            <a:lvl3pPr marR="0" lvl="2" algn="l" rtl="0">
              <a:lnSpc>
                <a:spcPct val="80000"/>
              </a:lnSpc>
              <a:spcBef>
                <a:spcPts val="0"/>
              </a:spcBef>
              <a:spcAft>
                <a:spcPts val="0"/>
              </a:spcAft>
              <a:buClr>
                <a:srgbClr val="182B49"/>
              </a:buClr>
              <a:buSzPts val="3375"/>
              <a:buFont typeface="Teko"/>
              <a:buNone/>
              <a:defRPr sz="3375" b="1" i="0" u="none" strike="noStrike" cap="none">
                <a:solidFill>
                  <a:srgbClr val="182B49"/>
                </a:solidFill>
                <a:latin typeface="Teko"/>
                <a:ea typeface="Teko"/>
                <a:cs typeface="Teko"/>
                <a:sym typeface="Teko"/>
              </a:defRPr>
            </a:lvl3pPr>
            <a:lvl4pPr marR="0" lvl="3" algn="l" rtl="0">
              <a:lnSpc>
                <a:spcPct val="80000"/>
              </a:lnSpc>
              <a:spcBef>
                <a:spcPts val="0"/>
              </a:spcBef>
              <a:spcAft>
                <a:spcPts val="0"/>
              </a:spcAft>
              <a:buClr>
                <a:srgbClr val="182B49"/>
              </a:buClr>
              <a:buSzPts val="3375"/>
              <a:buFont typeface="Teko"/>
              <a:buNone/>
              <a:defRPr sz="3375" b="1" i="0" u="none" strike="noStrike" cap="none">
                <a:solidFill>
                  <a:srgbClr val="182B49"/>
                </a:solidFill>
                <a:latin typeface="Teko"/>
                <a:ea typeface="Teko"/>
                <a:cs typeface="Teko"/>
                <a:sym typeface="Teko"/>
              </a:defRPr>
            </a:lvl4pPr>
            <a:lvl5pPr marR="0" lvl="4" algn="l" rtl="0">
              <a:lnSpc>
                <a:spcPct val="80000"/>
              </a:lnSpc>
              <a:spcBef>
                <a:spcPts val="0"/>
              </a:spcBef>
              <a:spcAft>
                <a:spcPts val="0"/>
              </a:spcAft>
              <a:buClr>
                <a:srgbClr val="182B49"/>
              </a:buClr>
              <a:buSzPts val="3375"/>
              <a:buFont typeface="Teko"/>
              <a:buNone/>
              <a:defRPr sz="3375" b="1" i="0" u="none" strike="noStrike" cap="none">
                <a:solidFill>
                  <a:srgbClr val="182B49"/>
                </a:solidFill>
                <a:latin typeface="Teko"/>
                <a:ea typeface="Teko"/>
                <a:cs typeface="Teko"/>
                <a:sym typeface="Teko"/>
              </a:defRPr>
            </a:lvl5pPr>
            <a:lvl6pPr marR="0" lvl="5" algn="l" rtl="0">
              <a:lnSpc>
                <a:spcPct val="80000"/>
              </a:lnSpc>
              <a:spcBef>
                <a:spcPts val="0"/>
              </a:spcBef>
              <a:spcAft>
                <a:spcPts val="0"/>
              </a:spcAft>
              <a:buClr>
                <a:srgbClr val="182B49"/>
              </a:buClr>
              <a:buSzPts val="3375"/>
              <a:buFont typeface="Teko"/>
              <a:buNone/>
              <a:defRPr sz="3375" b="1" i="0" u="none" strike="noStrike" cap="none">
                <a:solidFill>
                  <a:srgbClr val="182B49"/>
                </a:solidFill>
                <a:latin typeface="Teko"/>
                <a:ea typeface="Teko"/>
                <a:cs typeface="Teko"/>
                <a:sym typeface="Teko"/>
              </a:defRPr>
            </a:lvl6pPr>
            <a:lvl7pPr marR="0" lvl="6" algn="l" rtl="0">
              <a:lnSpc>
                <a:spcPct val="80000"/>
              </a:lnSpc>
              <a:spcBef>
                <a:spcPts val="0"/>
              </a:spcBef>
              <a:spcAft>
                <a:spcPts val="0"/>
              </a:spcAft>
              <a:buClr>
                <a:srgbClr val="182B49"/>
              </a:buClr>
              <a:buSzPts val="3375"/>
              <a:buFont typeface="Teko"/>
              <a:buNone/>
              <a:defRPr sz="3375" b="1" i="0" u="none" strike="noStrike" cap="none">
                <a:solidFill>
                  <a:srgbClr val="182B49"/>
                </a:solidFill>
                <a:latin typeface="Teko"/>
                <a:ea typeface="Teko"/>
                <a:cs typeface="Teko"/>
                <a:sym typeface="Teko"/>
              </a:defRPr>
            </a:lvl7pPr>
            <a:lvl8pPr marR="0" lvl="7" algn="l" rtl="0">
              <a:lnSpc>
                <a:spcPct val="80000"/>
              </a:lnSpc>
              <a:spcBef>
                <a:spcPts val="0"/>
              </a:spcBef>
              <a:spcAft>
                <a:spcPts val="0"/>
              </a:spcAft>
              <a:buClr>
                <a:srgbClr val="182B49"/>
              </a:buClr>
              <a:buSzPts val="3375"/>
              <a:buFont typeface="Teko"/>
              <a:buNone/>
              <a:defRPr sz="3375" b="1" i="0" u="none" strike="noStrike" cap="none">
                <a:solidFill>
                  <a:srgbClr val="182B49"/>
                </a:solidFill>
                <a:latin typeface="Teko"/>
                <a:ea typeface="Teko"/>
                <a:cs typeface="Teko"/>
                <a:sym typeface="Teko"/>
              </a:defRPr>
            </a:lvl8pPr>
            <a:lvl9pPr marR="0" lvl="8" algn="l" rtl="0">
              <a:lnSpc>
                <a:spcPct val="80000"/>
              </a:lnSpc>
              <a:spcBef>
                <a:spcPts val="0"/>
              </a:spcBef>
              <a:spcAft>
                <a:spcPts val="0"/>
              </a:spcAft>
              <a:buClr>
                <a:srgbClr val="182B49"/>
              </a:buClr>
              <a:buSzPts val="3375"/>
              <a:buFont typeface="Teko"/>
              <a:buNone/>
              <a:defRPr sz="3375" b="1" i="0" u="none" strike="noStrike" cap="none">
                <a:solidFill>
                  <a:srgbClr val="182B49"/>
                </a:solidFill>
                <a:latin typeface="Teko"/>
                <a:ea typeface="Teko"/>
                <a:cs typeface="Teko"/>
                <a:sym typeface="Tek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orient="horz" pos="819">
          <p15:clr>
            <a:srgbClr val="F26B43"/>
          </p15:clr>
        </p15:guide>
        <p15:guide id="4" orient="horz" pos="2790">
          <p15:clr>
            <a:srgbClr val="F26B43"/>
          </p15:clr>
        </p15:guide>
        <p15:guide id="5" orient="horz" pos="252">
          <p15:clr>
            <a:srgbClr val="F26B43"/>
          </p15:clr>
        </p15:guide>
        <p15:guide id="6" orient="horz" pos="666">
          <p15:clr>
            <a:srgbClr val="F26B43"/>
          </p15:clr>
        </p15:guide>
        <p15:guide id="7" pos="288">
          <p15:clr>
            <a:srgbClr val="F26B43"/>
          </p15:clr>
        </p15:guide>
        <p15:guide id="8" pos="5472">
          <p15:clr>
            <a:srgbClr val="F26B43"/>
          </p15:clr>
        </p15:guide>
        <p15:guide id="9" pos="259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20"/>
          <p:cNvPicPr preferRelativeResize="0">
            <a:picLocks noGrp="1"/>
          </p:cNvPicPr>
          <p:nvPr>
            <p:ph type="pic" idx="2"/>
          </p:nvPr>
        </p:nvPicPr>
        <p:blipFill rotWithShape="1">
          <a:blip r:embed="rId3">
            <a:alphaModFix/>
          </a:blip>
          <a:srcRect t="9"/>
          <a:stretch/>
        </p:blipFill>
        <p:spPr>
          <a:xfrm>
            <a:off x="6819843" y="286172"/>
            <a:ext cx="2009699" cy="382200"/>
          </a:xfrm>
          <a:prstGeom prst="rect">
            <a:avLst/>
          </a:prstGeom>
        </p:spPr>
      </p:pic>
      <p:sp>
        <p:nvSpPr>
          <p:cNvPr id="110" name="Google Shape;110;p20"/>
          <p:cNvSpPr txBox="1">
            <a:spLocks noGrp="1"/>
          </p:cNvSpPr>
          <p:nvPr>
            <p:ph type="title"/>
          </p:nvPr>
        </p:nvSpPr>
        <p:spPr>
          <a:xfrm>
            <a:off x="457200" y="1057275"/>
            <a:ext cx="8229600" cy="1711800"/>
          </a:xfrm>
          <a:prstGeom prst="rect">
            <a:avLst/>
          </a:prstGeom>
        </p:spPr>
        <p:txBody>
          <a:bodyPr spcFirstLastPara="1" wrap="square" lIns="0" tIns="0" rIns="0" bIns="0" anchor="b" anchorCtr="0">
            <a:normAutofit/>
          </a:bodyPr>
          <a:lstStyle/>
          <a:p>
            <a:pPr marL="0" lvl="0" indent="0" algn="l" rtl="0">
              <a:spcBef>
                <a:spcPts val="0"/>
              </a:spcBef>
              <a:spcAft>
                <a:spcPts val="0"/>
              </a:spcAft>
              <a:buNone/>
            </a:pPr>
            <a:r>
              <a:rPr lang="en-US"/>
              <a:t>Summer Session </a:t>
            </a:r>
            <a:endParaRPr/>
          </a:p>
          <a:p>
            <a:pPr marL="0" lvl="0" indent="0" algn="l" rtl="0">
              <a:spcBef>
                <a:spcPts val="0"/>
              </a:spcBef>
              <a:spcAft>
                <a:spcPts val="0"/>
              </a:spcAft>
              <a:buNone/>
            </a:pPr>
            <a:r>
              <a:rPr lang="en-US"/>
              <a:t>Funding Updates</a:t>
            </a:r>
            <a:endParaRPr/>
          </a:p>
        </p:txBody>
      </p:sp>
      <p:sp>
        <p:nvSpPr>
          <p:cNvPr id="111" name="Google Shape;111;p20"/>
          <p:cNvSpPr txBox="1">
            <a:spLocks noGrp="1"/>
          </p:cNvSpPr>
          <p:nvPr>
            <p:ph type="subTitle" idx="1"/>
          </p:nvPr>
        </p:nvSpPr>
        <p:spPr>
          <a:xfrm>
            <a:off x="457200" y="2769075"/>
            <a:ext cx="8229600" cy="714300"/>
          </a:xfrm>
          <a:prstGeom prst="rect">
            <a:avLst/>
          </a:prstGeom>
        </p:spPr>
        <p:txBody>
          <a:bodyPr spcFirstLastPara="1" wrap="square" lIns="18275" tIns="0" rIns="0" bIns="0" anchor="t" anchorCtr="0">
            <a:normAutofit/>
          </a:bodyPr>
          <a:lstStyle/>
          <a:p>
            <a:pPr marL="0" lvl="0" indent="0" algn="l" rtl="0">
              <a:spcBef>
                <a:spcPts val="1200"/>
              </a:spcBef>
              <a:spcAft>
                <a:spcPts val="0"/>
              </a:spcAft>
              <a:buNone/>
            </a:pPr>
            <a:r>
              <a:rPr lang="en-US" dirty="0"/>
              <a:t>Deans’ Meeting with Chancellor &amp; EVC </a:t>
            </a:r>
            <a:endParaRPr dirty="0"/>
          </a:p>
        </p:txBody>
      </p:sp>
      <p:sp>
        <p:nvSpPr>
          <p:cNvPr id="112" name="Google Shape;112;p20"/>
          <p:cNvSpPr txBox="1">
            <a:spLocks noGrp="1"/>
          </p:cNvSpPr>
          <p:nvPr>
            <p:ph type="subTitle" idx="3"/>
          </p:nvPr>
        </p:nvSpPr>
        <p:spPr>
          <a:xfrm>
            <a:off x="461400" y="4429125"/>
            <a:ext cx="8229600" cy="257100"/>
          </a:xfrm>
          <a:prstGeom prst="rect">
            <a:avLst/>
          </a:prstGeom>
        </p:spPr>
        <p:txBody>
          <a:bodyPr spcFirstLastPara="1" wrap="square" lIns="18275" tIns="0" rIns="0" bIns="0" anchor="t" anchorCtr="0">
            <a:noAutofit/>
          </a:bodyPr>
          <a:lstStyle/>
          <a:p>
            <a:pPr marL="0" lvl="0" indent="0" algn="l" rtl="0">
              <a:spcBef>
                <a:spcPts val="1200"/>
              </a:spcBef>
              <a:spcAft>
                <a:spcPts val="0"/>
              </a:spcAft>
              <a:buNone/>
            </a:pPr>
            <a:r>
              <a:rPr lang="en-US" dirty="0"/>
              <a:t>EVC Elizabeth H. Simmons  |  December 17, 2025 </a:t>
            </a:r>
            <a:r>
              <a:rPr lang="en-US" dirty="0">
                <a:solidFill>
                  <a:srgbClr val="FF0000"/>
                </a:solidFill>
              </a:rPr>
              <a:t>   </a:t>
            </a:r>
            <a:r>
              <a:rPr lang="en-US" dirty="0">
                <a:solidFill>
                  <a:srgbClr val="FFC000"/>
                </a:solidFill>
              </a:rPr>
              <a:t>Updated December 19, 2025</a:t>
            </a:r>
            <a:endParaRPr dirty="0">
              <a:solidFill>
                <a:srgbClr val="FFC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Shape 173"/>
        <p:cNvGrpSpPr/>
        <p:nvPr/>
      </p:nvGrpSpPr>
      <p:grpSpPr>
        <a:xfrm>
          <a:off x="0" y="0"/>
          <a:ext cx="0" cy="0"/>
          <a:chOff x="0" y="0"/>
          <a:chExt cx="0" cy="0"/>
        </a:xfrm>
      </p:grpSpPr>
      <p:sp>
        <p:nvSpPr>
          <p:cNvPr id="174" name="Google Shape;174;p28"/>
          <p:cNvSpPr txBox="1">
            <a:spLocks noGrp="1"/>
          </p:cNvSpPr>
          <p:nvPr>
            <p:ph type="title"/>
          </p:nvPr>
        </p:nvSpPr>
        <p:spPr>
          <a:xfrm>
            <a:off x="457200" y="402336"/>
            <a:ext cx="6375300" cy="6573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Two-Column Content Slide</a:t>
            </a:r>
            <a:endParaRPr/>
          </a:p>
        </p:txBody>
      </p:sp>
      <p:sp>
        <p:nvSpPr>
          <p:cNvPr id="175" name="Google Shape;175;p28"/>
          <p:cNvSpPr txBox="1">
            <a:spLocks noGrp="1"/>
          </p:cNvSpPr>
          <p:nvPr>
            <p:ph type="sldNum" idx="12"/>
          </p:nvPr>
        </p:nvSpPr>
        <p:spPr>
          <a:xfrm>
            <a:off x="182880" y="4854549"/>
            <a:ext cx="274200" cy="219000"/>
          </a:xfrm>
          <a:prstGeom prst="rect">
            <a:avLst/>
          </a:prstGeom>
        </p:spPr>
        <p:txBody>
          <a:bodyPr spcFirstLastPara="1" wrap="square" lIns="0" tIns="0" rIns="0" bIns="0" anchor="ctr" anchorCtr="0">
            <a:noAutofit/>
          </a:bodyPr>
          <a:lstStyle/>
          <a:p>
            <a:pPr marL="0" lvl="0" indent="0" algn="l" rtl="0">
              <a:spcBef>
                <a:spcPts val="0"/>
              </a:spcBef>
              <a:spcAft>
                <a:spcPts val="0"/>
              </a:spcAft>
              <a:buClr>
                <a:schemeClr val="lt1"/>
              </a:buClr>
              <a:buSzPts val="900"/>
              <a:buFont typeface="Source Sans 3"/>
              <a:buNone/>
            </a:pPr>
            <a:fld id="{00000000-1234-1234-1234-123412341234}" type="slidenum">
              <a:rPr lang="en-US"/>
              <a:t>10</a:t>
            </a:fld>
            <a:endParaRPr/>
          </a:p>
        </p:txBody>
      </p:sp>
      <p:sp>
        <p:nvSpPr>
          <p:cNvPr id="176" name="Google Shape;176;p28"/>
          <p:cNvSpPr txBox="1">
            <a:spLocks noGrp="1"/>
          </p:cNvSpPr>
          <p:nvPr>
            <p:ph type="body" idx="1"/>
          </p:nvPr>
        </p:nvSpPr>
        <p:spPr>
          <a:xfrm>
            <a:off x="457200" y="1300175"/>
            <a:ext cx="3950400" cy="3129000"/>
          </a:xfrm>
          <a:prstGeom prst="rect">
            <a:avLst/>
          </a:prstGeom>
        </p:spPr>
        <p:txBody>
          <a:bodyPr spcFirstLastPara="1" wrap="square" lIns="0" tIns="0" rIns="0" bIns="0" anchor="t" anchorCtr="0">
            <a:normAutofit/>
          </a:bodyPr>
          <a:lstStyle/>
          <a:p>
            <a:pPr marL="228600" lvl="0" indent="-238759" algn="l" rtl="0">
              <a:spcBef>
                <a:spcPts val="1300"/>
              </a:spcBef>
              <a:spcAft>
                <a:spcPts val="0"/>
              </a:spcAft>
              <a:buSzPts val="1600"/>
              <a:buChar char="•"/>
            </a:pPr>
            <a:r>
              <a:rPr lang="en-US"/>
              <a:t>Here is an example of a two-column slide.</a:t>
            </a:r>
            <a:endParaRPr/>
          </a:p>
          <a:p>
            <a:pPr marL="228600" lvl="0" indent="-238759" algn="l" rtl="0">
              <a:spcBef>
                <a:spcPts val="1300"/>
              </a:spcBef>
              <a:spcAft>
                <a:spcPts val="0"/>
              </a:spcAft>
              <a:buSzPts val="1600"/>
              <a:buChar char="•"/>
            </a:pPr>
            <a:r>
              <a:rPr lang="en-US"/>
              <a:t>You can fit two columns worth of text here in either paragraphs or bullets—whatever floats your boat.</a:t>
            </a:r>
            <a:endParaRPr/>
          </a:p>
          <a:p>
            <a:pPr marL="228600" lvl="0" indent="-238759" algn="l" rtl="0">
              <a:spcBef>
                <a:spcPts val="1300"/>
              </a:spcBef>
              <a:spcAft>
                <a:spcPts val="0"/>
              </a:spcAft>
              <a:buSzPts val="1600"/>
              <a:buChar char="•"/>
            </a:pPr>
            <a:r>
              <a:rPr lang="en-US"/>
              <a:t>Lorem ipsum dolor sit amet, consectetur adipiscing elit. Phasellus viverra, magna id iaculis aliquam, nisl mauris tristique felis, ut egestas lorem velit eu arcu. </a:t>
            </a:r>
            <a:endParaRPr/>
          </a:p>
          <a:p>
            <a:pPr marL="228600" lvl="0" indent="-137160" algn="l" rtl="0">
              <a:spcBef>
                <a:spcPts val="1300"/>
              </a:spcBef>
              <a:spcAft>
                <a:spcPts val="0"/>
              </a:spcAft>
              <a:buNone/>
            </a:pPr>
            <a:endParaRPr/>
          </a:p>
        </p:txBody>
      </p:sp>
      <p:sp>
        <p:nvSpPr>
          <p:cNvPr id="177" name="Google Shape;177;p28"/>
          <p:cNvSpPr txBox="1">
            <a:spLocks noGrp="1"/>
          </p:cNvSpPr>
          <p:nvPr>
            <p:ph type="body" idx="2"/>
          </p:nvPr>
        </p:nvSpPr>
        <p:spPr>
          <a:xfrm>
            <a:off x="4736400" y="1300175"/>
            <a:ext cx="3950400" cy="3129000"/>
          </a:xfrm>
          <a:prstGeom prst="rect">
            <a:avLst/>
          </a:prstGeom>
        </p:spPr>
        <p:txBody>
          <a:bodyPr spcFirstLastPara="1" wrap="square" lIns="0" tIns="0" rIns="0" bIns="0" anchor="t" anchorCtr="0">
            <a:normAutofit/>
          </a:bodyPr>
          <a:lstStyle/>
          <a:p>
            <a:pPr marL="228600" lvl="0" indent="-238759" algn="l" rtl="0">
              <a:spcBef>
                <a:spcPts val="1300"/>
              </a:spcBef>
              <a:spcAft>
                <a:spcPts val="0"/>
              </a:spcAft>
              <a:buSzPts val="1600"/>
              <a:buChar char="•"/>
            </a:pPr>
            <a:r>
              <a:rPr lang="en-US"/>
              <a:t>Sed at sapien sit amet turpis dictum pretium. Fusce luctus erat eget blandit feugiat. Nam cursus fermentum eros, eu semper est aliquet quis. Donec vehicula a dui quis sollicitudin. </a:t>
            </a:r>
            <a:endParaRPr/>
          </a:p>
          <a:p>
            <a:pPr marL="228600" lvl="0" indent="-238759" algn="l" rtl="0">
              <a:spcBef>
                <a:spcPts val="1300"/>
              </a:spcBef>
              <a:spcAft>
                <a:spcPts val="0"/>
              </a:spcAft>
              <a:buSzPts val="1600"/>
              <a:buChar char="•"/>
            </a:pPr>
            <a:r>
              <a:rPr lang="en-US"/>
              <a:t>Pellentesque mattis rhoncus sem, id ultrices lorem accumsan nec. Ut mollis elit id semper vulputate. Etiam vulputate dictum lorem, at aliquet nisi interdum venenatis.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Shape 181"/>
        <p:cNvGrpSpPr/>
        <p:nvPr/>
      </p:nvGrpSpPr>
      <p:grpSpPr>
        <a:xfrm>
          <a:off x="0" y="0"/>
          <a:ext cx="0" cy="0"/>
          <a:chOff x="0" y="0"/>
          <a:chExt cx="0" cy="0"/>
        </a:xfrm>
      </p:grpSpPr>
      <p:pic>
        <p:nvPicPr>
          <p:cNvPr id="182" name="Google Shape;182;p29"/>
          <p:cNvPicPr preferRelativeResize="0"/>
          <p:nvPr/>
        </p:nvPicPr>
        <p:blipFill>
          <a:blip r:embed="rId3">
            <a:alphaModFix/>
          </a:blip>
          <a:stretch>
            <a:fillRect/>
          </a:stretch>
        </p:blipFill>
        <p:spPr>
          <a:xfrm>
            <a:off x="2042688" y="75450"/>
            <a:ext cx="5058618"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1"/>
          <p:cNvSpPr txBox="1">
            <a:spLocks noGrp="1"/>
          </p:cNvSpPr>
          <p:nvPr>
            <p:ph type="body" idx="4294967295"/>
          </p:nvPr>
        </p:nvSpPr>
        <p:spPr>
          <a:xfrm>
            <a:off x="457200" y="995225"/>
            <a:ext cx="6025800" cy="3919800"/>
          </a:xfrm>
          <a:prstGeom prst="rect">
            <a:avLst/>
          </a:prstGeom>
        </p:spPr>
        <p:txBody>
          <a:bodyPr spcFirstLastPara="1" wrap="square" lIns="0" tIns="0" rIns="0" bIns="0" anchor="t" anchorCtr="0">
            <a:normAutofit fontScale="32500" lnSpcReduction="20000"/>
          </a:bodyPr>
          <a:lstStyle/>
          <a:p>
            <a:pPr marL="0" lvl="0" indent="0" algn="l" rtl="0">
              <a:lnSpc>
                <a:spcPct val="90000"/>
              </a:lnSpc>
              <a:spcBef>
                <a:spcPts val="1300"/>
              </a:spcBef>
              <a:spcAft>
                <a:spcPts val="0"/>
              </a:spcAft>
              <a:buNone/>
            </a:pPr>
            <a:r>
              <a:rPr lang="en-US" sz="6846"/>
              <a:t>Summer session brings two types of funding    to the university</a:t>
            </a:r>
            <a:endParaRPr sz="6846"/>
          </a:p>
          <a:p>
            <a:pPr marL="914400" lvl="1" indent="-331787" algn="l" rtl="0">
              <a:lnSpc>
                <a:spcPct val="90000"/>
              </a:lnSpc>
              <a:spcBef>
                <a:spcPts val="1300"/>
              </a:spcBef>
              <a:spcAft>
                <a:spcPts val="0"/>
              </a:spcAft>
              <a:buSzPct val="100000"/>
              <a:buChar char="•"/>
            </a:pPr>
            <a:r>
              <a:rPr lang="en-US" sz="5000" b="1"/>
              <a:t>State funding tied to a minimum enrollment level.</a:t>
            </a:r>
            <a:r>
              <a:rPr lang="en-US" sz="5000"/>
              <a:t> In order to avoid budget cuts, it is important to maintain or increase total summer enrollment.</a:t>
            </a:r>
            <a:endParaRPr sz="5000"/>
          </a:p>
          <a:p>
            <a:pPr marL="914400" lvl="1" indent="-331787" algn="l" rtl="0">
              <a:lnSpc>
                <a:spcPct val="90000"/>
              </a:lnSpc>
              <a:spcBef>
                <a:spcPts val="1300"/>
              </a:spcBef>
              <a:spcAft>
                <a:spcPts val="0"/>
              </a:spcAft>
              <a:buSzPct val="100000"/>
              <a:buChar char="•"/>
            </a:pPr>
            <a:r>
              <a:rPr lang="en-US" sz="5000" b="1"/>
              <a:t>Tuition and fee revenue.</a:t>
            </a:r>
            <a:r>
              <a:rPr lang="en-US" sz="5000"/>
              <a:t> This revenue covers </a:t>
            </a:r>
            <a:r>
              <a:rPr lang="en-US" sz="5000">
                <a:solidFill>
                  <a:srgbClr val="212121"/>
                </a:solidFill>
              </a:rPr>
              <a:t>mandatory return-to-aid, summer instructional expenses, the summer session office, IT costs and the SGTS program</a:t>
            </a:r>
            <a:r>
              <a:rPr lang="en-US" sz="5000"/>
              <a:t>. </a:t>
            </a:r>
            <a:endParaRPr sz="5000"/>
          </a:p>
          <a:p>
            <a:pPr marL="914400" lvl="1" indent="-331787" algn="l" rtl="0">
              <a:lnSpc>
                <a:spcPct val="90000"/>
              </a:lnSpc>
              <a:spcBef>
                <a:spcPts val="1300"/>
              </a:spcBef>
              <a:spcAft>
                <a:spcPts val="0"/>
              </a:spcAft>
              <a:buSzPct val="100000"/>
              <a:buChar char="•"/>
            </a:pPr>
            <a:r>
              <a:rPr lang="en-US" sz="5000">
                <a:solidFill>
                  <a:srgbClr val="212121"/>
                </a:solidFill>
              </a:rPr>
              <a:t>Summer State and Tuition &amp; Fee revenue, net of aid and operating costs, is a component of the campus core budget.   These funds have long been part of the dollars the CBO uses to provide core funding campuswide. </a:t>
            </a:r>
            <a:endParaRPr sz="5000"/>
          </a:p>
          <a:p>
            <a:pPr marL="457200" lvl="0" indent="0" algn="l" rtl="0">
              <a:lnSpc>
                <a:spcPct val="90000"/>
              </a:lnSpc>
              <a:spcBef>
                <a:spcPts val="1300"/>
              </a:spcBef>
              <a:spcAft>
                <a:spcPts val="0"/>
              </a:spcAft>
              <a:buNone/>
            </a:pPr>
            <a:endParaRPr sz="2600"/>
          </a:p>
        </p:txBody>
      </p:sp>
      <p:pic>
        <p:nvPicPr>
          <p:cNvPr id="118" name="Google Shape;118;p21"/>
          <p:cNvPicPr preferRelativeResize="0"/>
          <p:nvPr/>
        </p:nvPicPr>
        <p:blipFill rotWithShape="1">
          <a:blip r:embed="rId3">
            <a:alphaModFix/>
          </a:blip>
          <a:srcRect r="5392" b="-4515"/>
          <a:stretch/>
        </p:blipFill>
        <p:spPr>
          <a:xfrm>
            <a:off x="6886400" y="0"/>
            <a:ext cx="1865675" cy="5143500"/>
          </a:xfrm>
          <a:prstGeom prst="rect">
            <a:avLst/>
          </a:prstGeom>
          <a:noFill/>
          <a:ln>
            <a:noFill/>
          </a:ln>
        </p:spPr>
      </p:pic>
      <p:sp>
        <p:nvSpPr>
          <p:cNvPr id="119" name="Google Shape;119;p21"/>
          <p:cNvSpPr txBox="1">
            <a:spLocks noGrp="1"/>
          </p:cNvSpPr>
          <p:nvPr>
            <p:ph type="title" idx="4294967295"/>
          </p:nvPr>
        </p:nvSpPr>
        <p:spPr>
          <a:xfrm>
            <a:off x="260875" y="315800"/>
            <a:ext cx="7294200" cy="4863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Summer Session Funding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2"/>
          <p:cNvSpPr txBox="1">
            <a:spLocks noGrp="1"/>
          </p:cNvSpPr>
          <p:nvPr>
            <p:ph type="body" idx="4294967295"/>
          </p:nvPr>
        </p:nvSpPr>
        <p:spPr>
          <a:xfrm>
            <a:off x="457200" y="884950"/>
            <a:ext cx="6235800" cy="4092300"/>
          </a:xfrm>
          <a:prstGeom prst="rect">
            <a:avLst/>
          </a:prstGeom>
        </p:spPr>
        <p:txBody>
          <a:bodyPr spcFirstLastPara="1" wrap="square" lIns="0" tIns="0" rIns="0" bIns="0" anchor="t" anchorCtr="0">
            <a:normAutofit fontScale="85000" lnSpcReduction="20000"/>
          </a:bodyPr>
          <a:lstStyle/>
          <a:p>
            <a:pPr marL="0" lvl="0" indent="0" algn="l" rtl="0">
              <a:lnSpc>
                <a:spcPct val="90000"/>
              </a:lnSpc>
              <a:spcBef>
                <a:spcPts val="1300"/>
              </a:spcBef>
              <a:spcAft>
                <a:spcPts val="0"/>
              </a:spcAft>
              <a:buNone/>
            </a:pPr>
            <a:r>
              <a:rPr lang="en-US" sz="2600" dirty="0"/>
              <a:t>After considering several proposed models for distribution of Gross Summer Tuition &amp; Fee dollars in 2026 and beyond, a </a:t>
            </a:r>
            <a:r>
              <a:rPr lang="en-US" sz="2600" b="1" dirty="0"/>
              <a:t>50/30/20</a:t>
            </a:r>
            <a:r>
              <a:rPr lang="en-US" sz="2600" dirty="0"/>
              <a:t> model was developed </a:t>
            </a:r>
            <a:endParaRPr sz="2600" dirty="0"/>
          </a:p>
          <a:p>
            <a:pPr marL="457200" lvl="0" indent="-368935" algn="l" rtl="0">
              <a:lnSpc>
                <a:spcPct val="90000"/>
              </a:lnSpc>
              <a:spcBef>
                <a:spcPts val="1300"/>
              </a:spcBef>
              <a:spcAft>
                <a:spcPts val="0"/>
              </a:spcAft>
              <a:buClr>
                <a:srgbClr val="182B49"/>
              </a:buClr>
              <a:buSzPct val="100000"/>
              <a:buChar char="•"/>
            </a:pPr>
            <a:r>
              <a:rPr lang="en-US" sz="2600" dirty="0"/>
              <a:t>50% to the Schools</a:t>
            </a:r>
            <a:endParaRPr sz="2600" dirty="0"/>
          </a:p>
          <a:p>
            <a:pPr marL="914400" lvl="1" indent="-343534" algn="l" rtl="0">
              <a:lnSpc>
                <a:spcPct val="90000"/>
              </a:lnSpc>
              <a:spcBef>
                <a:spcPts val="1300"/>
              </a:spcBef>
              <a:spcAft>
                <a:spcPts val="0"/>
              </a:spcAft>
              <a:buSzPct val="100000"/>
              <a:buChar char="•"/>
            </a:pPr>
            <a:r>
              <a:rPr lang="en-US" sz="2129" i="1" dirty="0"/>
              <a:t>the schools cover instructional expenses from their share; this incentivizes schools to control expenses by adjusting factors under their purview [enrollment, course offerings, course staffing]</a:t>
            </a:r>
            <a:endParaRPr sz="2129" i="1" dirty="0"/>
          </a:p>
          <a:p>
            <a:pPr marL="457200" lvl="0" indent="-368935" algn="l" rtl="0">
              <a:lnSpc>
                <a:spcPct val="90000"/>
              </a:lnSpc>
              <a:spcBef>
                <a:spcPts val="1300"/>
              </a:spcBef>
              <a:spcAft>
                <a:spcPts val="0"/>
              </a:spcAft>
              <a:buClr>
                <a:srgbClr val="182B49"/>
              </a:buClr>
              <a:buSzPct val="100000"/>
              <a:buChar char="•"/>
            </a:pPr>
            <a:r>
              <a:rPr lang="en-US" sz="2600" dirty="0">
                <a:solidFill>
                  <a:srgbClr val="182B49"/>
                </a:solidFill>
              </a:rPr>
              <a:t>30% used for mandatory Return-To-Aid (RTA)</a:t>
            </a:r>
            <a:endParaRPr sz="2600" dirty="0">
              <a:solidFill>
                <a:srgbClr val="182B49"/>
              </a:solidFill>
            </a:endParaRPr>
          </a:p>
          <a:p>
            <a:pPr marL="457200" lvl="0" indent="-368935" algn="l" rtl="0">
              <a:lnSpc>
                <a:spcPct val="90000"/>
              </a:lnSpc>
              <a:spcBef>
                <a:spcPts val="1300"/>
              </a:spcBef>
              <a:spcAft>
                <a:spcPts val="0"/>
              </a:spcAft>
              <a:buClr>
                <a:srgbClr val="182B49"/>
              </a:buClr>
              <a:buSzPct val="100000"/>
              <a:buChar char="•"/>
            </a:pPr>
            <a:r>
              <a:rPr lang="en-US" sz="2600" dirty="0">
                <a:solidFill>
                  <a:srgbClr val="182B49"/>
                </a:solidFill>
              </a:rPr>
              <a:t>20% to the CBO</a:t>
            </a:r>
            <a:endParaRPr sz="2600" dirty="0">
              <a:solidFill>
                <a:srgbClr val="182B49"/>
              </a:solidFill>
            </a:endParaRPr>
          </a:p>
          <a:p>
            <a:pPr marL="914400" lvl="1" indent="-343534" algn="l" rtl="0">
              <a:lnSpc>
                <a:spcPct val="90000"/>
              </a:lnSpc>
              <a:spcBef>
                <a:spcPts val="1300"/>
              </a:spcBef>
              <a:spcAft>
                <a:spcPts val="0"/>
              </a:spcAft>
              <a:buClr>
                <a:srgbClr val="182B49"/>
              </a:buClr>
              <a:buSzPct val="100000"/>
              <a:buChar char="•"/>
            </a:pPr>
            <a:r>
              <a:rPr lang="en-US" sz="2129" i="1" dirty="0">
                <a:solidFill>
                  <a:srgbClr val="182B49"/>
                </a:solidFill>
              </a:rPr>
              <a:t>the CBO covers the summer session office, ITS, and SGTS and other commitments funded from the historical base (including Summer Bridge)</a:t>
            </a:r>
            <a:endParaRPr sz="2129" i="1" dirty="0">
              <a:solidFill>
                <a:srgbClr val="182B49"/>
              </a:solidFill>
            </a:endParaRPr>
          </a:p>
        </p:txBody>
      </p:sp>
      <p:sp>
        <p:nvSpPr>
          <p:cNvPr id="125" name="Google Shape;125;p22"/>
          <p:cNvSpPr txBox="1">
            <a:spLocks noGrp="1"/>
          </p:cNvSpPr>
          <p:nvPr>
            <p:ph type="title" idx="4294967295"/>
          </p:nvPr>
        </p:nvSpPr>
        <p:spPr>
          <a:xfrm>
            <a:off x="260875" y="315800"/>
            <a:ext cx="7294200" cy="4863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The Campus 50/30/20 Model </a:t>
            </a:r>
            <a:endParaRPr/>
          </a:p>
        </p:txBody>
      </p:sp>
      <p:pic>
        <p:nvPicPr>
          <p:cNvPr id="126" name="Google Shape;126;p22"/>
          <p:cNvPicPr preferRelativeResize="0"/>
          <p:nvPr/>
        </p:nvPicPr>
        <p:blipFill>
          <a:blip r:embed="rId3">
            <a:alphaModFix/>
          </a:blip>
          <a:stretch>
            <a:fillRect/>
          </a:stretch>
        </p:blipFill>
        <p:spPr>
          <a:xfrm>
            <a:off x="7168600" y="62625"/>
            <a:ext cx="1802183" cy="514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3"/>
          <p:cNvSpPr txBox="1">
            <a:spLocks noGrp="1"/>
          </p:cNvSpPr>
          <p:nvPr>
            <p:ph type="title"/>
          </p:nvPr>
        </p:nvSpPr>
        <p:spPr>
          <a:xfrm>
            <a:off x="237275" y="402325"/>
            <a:ext cx="7294200" cy="657300"/>
          </a:xfrm>
          <a:prstGeom prst="rect">
            <a:avLst/>
          </a:prstGeom>
        </p:spPr>
        <p:txBody>
          <a:bodyPr spcFirstLastPara="1" wrap="square" lIns="0" tIns="0" rIns="0" bIns="0" anchor="t" anchorCtr="0">
            <a:normAutofit fontScale="90000"/>
          </a:bodyPr>
          <a:lstStyle/>
          <a:p>
            <a:pPr marL="0" lvl="0" indent="0" algn="l" rtl="0">
              <a:spcBef>
                <a:spcPts val="0"/>
              </a:spcBef>
              <a:spcAft>
                <a:spcPts val="0"/>
              </a:spcAft>
              <a:buNone/>
            </a:pPr>
            <a:r>
              <a:rPr lang="en-US" dirty="0"/>
              <a:t>2026 Edition of the</a:t>
            </a:r>
            <a:endParaRPr dirty="0"/>
          </a:p>
          <a:p>
            <a:pPr marL="0" lvl="0" indent="0" algn="l" rtl="0">
              <a:spcBef>
                <a:spcPts val="0"/>
              </a:spcBef>
              <a:spcAft>
                <a:spcPts val="0"/>
              </a:spcAft>
              <a:buNone/>
            </a:pPr>
            <a:r>
              <a:rPr lang="en-US" dirty="0"/>
              <a:t>Campus 50/30/20 </a:t>
            </a:r>
            <a:r>
              <a:rPr lang="en-US" dirty="0">
                <a:solidFill>
                  <a:srgbClr val="182B48"/>
                </a:solidFill>
              </a:rPr>
              <a:t>Model</a:t>
            </a:r>
            <a:r>
              <a:rPr lang="en-US" dirty="0"/>
              <a:t> </a:t>
            </a:r>
            <a:endParaRPr dirty="0"/>
          </a:p>
        </p:txBody>
      </p:sp>
      <p:sp>
        <p:nvSpPr>
          <p:cNvPr id="132" name="Google Shape;132;p23"/>
          <p:cNvSpPr txBox="1">
            <a:spLocks noGrp="1"/>
          </p:cNvSpPr>
          <p:nvPr>
            <p:ph type="sldNum" idx="12"/>
          </p:nvPr>
        </p:nvSpPr>
        <p:spPr>
          <a:xfrm>
            <a:off x="182880" y="4854549"/>
            <a:ext cx="274200" cy="219000"/>
          </a:xfrm>
          <a:prstGeom prst="rect">
            <a:avLst/>
          </a:prstGeom>
        </p:spPr>
        <p:txBody>
          <a:bodyPr spcFirstLastPara="1" wrap="square" lIns="0" tIns="0" rIns="0" bIns="0" anchor="ctr" anchorCtr="0">
            <a:noAutofit/>
          </a:bodyPr>
          <a:lstStyle/>
          <a:p>
            <a:pPr marL="0" lvl="0" indent="0" algn="l" rtl="0">
              <a:spcBef>
                <a:spcPts val="0"/>
              </a:spcBef>
              <a:spcAft>
                <a:spcPts val="0"/>
              </a:spcAft>
              <a:buClr>
                <a:schemeClr val="lt1"/>
              </a:buClr>
              <a:buSzPts val="900"/>
              <a:buFont typeface="Source Sans 3"/>
              <a:buNone/>
            </a:pPr>
            <a:fld id="{00000000-1234-1234-1234-123412341234}" type="slidenum">
              <a:rPr lang="en-US"/>
              <a:t>4</a:t>
            </a:fld>
            <a:endParaRPr/>
          </a:p>
        </p:txBody>
      </p:sp>
      <p:sp>
        <p:nvSpPr>
          <p:cNvPr id="133" name="Google Shape;133;p23"/>
          <p:cNvSpPr txBox="1">
            <a:spLocks noGrp="1"/>
          </p:cNvSpPr>
          <p:nvPr>
            <p:ph type="body" idx="1"/>
          </p:nvPr>
        </p:nvSpPr>
        <p:spPr>
          <a:xfrm>
            <a:off x="457200" y="1300175"/>
            <a:ext cx="8229600" cy="3129000"/>
          </a:xfrm>
          <a:prstGeom prst="rect">
            <a:avLst/>
          </a:prstGeom>
        </p:spPr>
        <p:txBody>
          <a:bodyPr spcFirstLastPara="1" wrap="square" lIns="0" tIns="0" rIns="0" bIns="0" anchor="t" anchorCtr="0">
            <a:normAutofit fontScale="77500" lnSpcReduction="20000"/>
          </a:bodyPr>
          <a:lstStyle/>
          <a:p>
            <a:pPr marL="228600" lvl="0" indent="-277495" algn="l" rtl="0">
              <a:lnSpc>
                <a:spcPct val="90000"/>
              </a:lnSpc>
              <a:spcBef>
                <a:spcPts val="1300"/>
              </a:spcBef>
              <a:spcAft>
                <a:spcPts val="0"/>
              </a:spcAft>
              <a:buSzPct val="100000"/>
              <a:buChar char="•"/>
            </a:pPr>
            <a:r>
              <a:rPr lang="en-US" sz="2600" dirty="0">
                <a:solidFill>
                  <a:srgbClr val="000000"/>
                </a:solidFill>
              </a:rPr>
              <a:t>Schools receive 50% of gross tuition and fee revenue from their portfolio of courses. Schools are responsible for working with departments to plan course offerings, enrollments, and instructional staffing. Schools are responsible for covering the instructional expenses for summer instruction.</a:t>
            </a:r>
          </a:p>
          <a:p>
            <a:pPr marL="228600" lvl="0" indent="-277495" algn="l" rtl="0">
              <a:lnSpc>
                <a:spcPct val="90000"/>
              </a:lnSpc>
              <a:spcBef>
                <a:spcPts val="1300"/>
              </a:spcBef>
              <a:spcAft>
                <a:spcPts val="0"/>
              </a:spcAft>
              <a:buSzPct val="100000"/>
              <a:buChar char="•"/>
            </a:pPr>
            <a:r>
              <a:rPr lang="en-US" sz="2600" dirty="0">
                <a:solidFill>
                  <a:srgbClr val="000000"/>
                </a:solidFill>
              </a:rPr>
              <a:t>If a school’s revenue exceeds its instructional expenses, the school retains the excess. The school will devise an equitable process for sharing the excess with departments.</a:t>
            </a:r>
            <a:endParaRPr sz="2600" dirty="0">
              <a:solidFill>
                <a:srgbClr val="000000"/>
              </a:solidFill>
            </a:endParaRPr>
          </a:p>
          <a:p>
            <a:pPr marL="228600" lvl="0" indent="-277495" algn="l" rtl="0">
              <a:lnSpc>
                <a:spcPct val="90000"/>
              </a:lnSpc>
              <a:spcBef>
                <a:spcPts val="1300"/>
              </a:spcBef>
              <a:spcAft>
                <a:spcPts val="0"/>
              </a:spcAft>
              <a:buSzPct val="100000"/>
              <a:buChar char="•"/>
            </a:pPr>
            <a:r>
              <a:rPr lang="en-US" sz="2600" dirty="0">
                <a:solidFill>
                  <a:srgbClr val="000000"/>
                </a:solidFill>
              </a:rPr>
              <a:t>Recognizing the challenges of transitioning to a new model, the CBO will provide the EVC’s Office with one-time backstop funds in summer 2026 to assist schools whose individual departments have instructional expenses that exceed 50% of the revenue they generated. The amount of total backstop funding will depend on the size of total summer revenue.</a:t>
            </a:r>
            <a:endParaRPr sz="2600" dirty="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4"/>
          <p:cNvSpPr txBox="1">
            <a:spLocks noGrp="1"/>
          </p:cNvSpPr>
          <p:nvPr>
            <p:ph type="title"/>
          </p:nvPr>
        </p:nvSpPr>
        <p:spPr>
          <a:xfrm>
            <a:off x="237275" y="402325"/>
            <a:ext cx="6565862" cy="657300"/>
          </a:xfrm>
          <a:prstGeom prst="rect">
            <a:avLst/>
          </a:prstGeom>
        </p:spPr>
        <p:txBody>
          <a:bodyPr spcFirstLastPara="1" wrap="square" lIns="0" tIns="0" rIns="0" bIns="0" anchor="t" anchorCtr="0">
            <a:normAutofit fontScale="90000"/>
          </a:bodyPr>
          <a:lstStyle/>
          <a:p>
            <a:pPr marL="0" lvl="0" indent="0" algn="l" rtl="0">
              <a:spcBef>
                <a:spcPts val="0"/>
              </a:spcBef>
              <a:spcAft>
                <a:spcPts val="0"/>
              </a:spcAft>
              <a:buNone/>
            </a:pPr>
            <a:r>
              <a:rPr lang="en-US" dirty="0"/>
              <a:t>2026 Edition of the Campus 50/30/20 Model Backstop Process: </a:t>
            </a:r>
            <a:br>
              <a:rPr lang="en-US" dirty="0"/>
            </a:br>
            <a:r>
              <a:rPr lang="en-US" sz="2700" dirty="0">
                <a:solidFill>
                  <a:srgbClr val="0070C0"/>
                </a:solidFill>
              </a:rPr>
              <a:t>Step 1: Global Seminars</a:t>
            </a:r>
            <a:endParaRPr sz="2700" dirty="0">
              <a:solidFill>
                <a:srgbClr val="0070C0"/>
              </a:solidFill>
            </a:endParaRPr>
          </a:p>
        </p:txBody>
      </p:sp>
      <p:sp>
        <p:nvSpPr>
          <p:cNvPr id="139" name="Google Shape;139;p24"/>
          <p:cNvSpPr txBox="1">
            <a:spLocks noGrp="1"/>
          </p:cNvSpPr>
          <p:nvPr>
            <p:ph type="sldNum" idx="12"/>
          </p:nvPr>
        </p:nvSpPr>
        <p:spPr>
          <a:xfrm>
            <a:off x="182880" y="4854549"/>
            <a:ext cx="274200" cy="219000"/>
          </a:xfrm>
          <a:prstGeom prst="rect">
            <a:avLst/>
          </a:prstGeom>
        </p:spPr>
        <p:txBody>
          <a:bodyPr spcFirstLastPara="1" wrap="square" lIns="0" tIns="0" rIns="0" bIns="0" anchor="ctr" anchorCtr="0">
            <a:noAutofit/>
          </a:bodyPr>
          <a:lstStyle/>
          <a:p>
            <a:pPr marL="0" lvl="0" indent="0" algn="l" rtl="0">
              <a:spcBef>
                <a:spcPts val="0"/>
              </a:spcBef>
              <a:spcAft>
                <a:spcPts val="0"/>
              </a:spcAft>
              <a:buClr>
                <a:schemeClr val="lt1"/>
              </a:buClr>
              <a:buSzPts val="900"/>
              <a:buFont typeface="Source Sans 3"/>
              <a:buNone/>
            </a:pPr>
            <a:fld id="{00000000-1234-1234-1234-123412341234}" type="slidenum">
              <a:rPr lang="en-US"/>
              <a:t>5</a:t>
            </a:fld>
            <a:endParaRPr/>
          </a:p>
        </p:txBody>
      </p:sp>
      <p:sp>
        <p:nvSpPr>
          <p:cNvPr id="140" name="Google Shape;140;p24"/>
          <p:cNvSpPr txBox="1">
            <a:spLocks noGrp="1"/>
          </p:cNvSpPr>
          <p:nvPr>
            <p:ph type="body" idx="1"/>
          </p:nvPr>
        </p:nvSpPr>
        <p:spPr>
          <a:xfrm>
            <a:off x="457080" y="1751308"/>
            <a:ext cx="8229720" cy="2838980"/>
          </a:xfrm>
          <a:prstGeom prst="rect">
            <a:avLst/>
          </a:prstGeom>
        </p:spPr>
        <p:txBody>
          <a:bodyPr spcFirstLastPara="1" wrap="square" lIns="0" tIns="0" rIns="0" bIns="0" anchor="t" anchorCtr="0">
            <a:noAutofit/>
          </a:bodyPr>
          <a:lstStyle/>
          <a:p>
            <a:pPr marL="0" indent="0">
              <a:lnSpc>
                <a:spcPct val="90000"/>
              </a:lnSpc>
              <a:spcBef>
                <a:spcPts val="1300"/>
              </a:spcBef>
              <a:buSzPct val="100000"/>
              <a:buNone/>
            </a:pPr>
            <a:r>
              <a:rPr lang="en-US" sz="1800" dirty="0"/>
              <a:t>Summer 2026 Global Seminars have already been arranged and the details of how they operate are not entirely controlled by the school. There are strong pedagogical and reputational reasons for running these programs. Constraints on the design and operations generally cause them to run at a loss.</a:t>
            </a:r>
          </a:p>
          <a:p>
            <a:pPr marL="0" indent="0">
              <a:lnSpc>
                <a:spcPct val="90000"/>
              </a:lnSpc>
              <a:spcBef>
                <a:spcPts val="1300"/>
              </a:spcBef>
              <a:buSzPct val="100000"/>
              <a:buNone/>
            </a:pPr>
            <a:r>
              <a:rPr lang="en-US" sz="1800" dirty="0"/>
              <a:t>The EVC will use the CBO-provided backstop funds to cover any deficit for a Summer 2026 Global Seminar course. </a:t>
            </a:r>
          </a:p>
          <a:p>
            <a:pPr marL="0" indent="0">
              <a:lnSpc>
                <a:spcPct val="90000"/>
              </a:lnSpc>
              <a:spcBef>
                <a:spcPts val="1300"/>
              </a:spcBef>
              <a:buSzPct val="100000"/>
              <a:buNone/>
            </a:pPr>
            <a:endParaRPr lang="en-US" sz="1800" dirty="0"/>
          </a:p>
          <a:p>
            <a:pPr marL="0" indent="0">
              <a:lnSpc>
                <a:spcPct val="90000"/>
              </a:lnSpc>
              <a:spcBef>
                <a:spcPts val="1300"/>
              </a:spcBef>
              <a:buSzPct val="100000"/>
              <a:buNone/>
            </a:pPr>
            <a:r>
              <a:rPr lang="en-US" i="1" dirty="0"/>
              <a:t>Global Seminar Courses will will not be counted in determining whether a department’s course portfolio is showing an overall deficit.</a:t>
            </a:r>
            <a:endParaRPr i="1" dirty="0"/>
          </a:p>
        </p:txBody>
      </p:sp>
    </p:spTree>
    <p:extLst>
      <p:ext uri="{BB962C8B-B14F-4D97-AF65-F5344CB8AC3E}">
        <p14:creationId xmlns:p14="http://schemas.microsoft.com/office/powerpoint/2010/main" val="1727604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4"/>
          <p:cNvSpPr txBox="1">
            <a:spLocks noGrp="1"/>
          </p:cNvSpPr>
          <p:nvPr>
            <p:ph type="title"/>
          </p:nvPr>
        </p:nvSpPr>
        <p:spPr>
          <a:xfrm>
            <a:off x="237275" y="402325"/>
            <a:ext cx="6565862" cy="657300"/>
          </a:xfrm>
          <a:prstGeom prst="rect">
            <a:avLst/>
          </a:prstGeom>
        </p:spPr>
        <p:txBody>
          <a:bodyPr spcFirstLastPara="1" wrap="square" lIns="0" tIns="0" rIns="0" bIns="0" anchor="t" anchorCtr="0">
            <a:normAutofit fontScale="90000"/>
          </a:bodyPr>
          <a:lstStyle/>
          <a:p>
            <a:pPr marL="0" lvl="0" indent="0" algn="l" rtl="0">
              <a:spcBef>
                <a:spcPts val="0"/>
              </a:spcBef>
              <a:spcAft>
                <a:spcPts val="0"/>
              </a:spcAft>
              <a:buNone/>
            </a:pPr>
            <a:r>
              <a:rPr lang="en-US" dirty="0"/>
              <a:t>2026 Edition of the Campus 50/30/20 Model Backstop Process</a:t>
            </a:r>
            <a:br>
              <a:rPr lang="en-US" dirty="0"/>
            </a:br>
            <a:r>
              <a:rPr lang="en-US" sz="2700" dirty="0">
                <a:solidFill>
                  <a:srgbClr val="0070C0"/>
                </a:solidFill>
              </a:rPr>
              <a:t>Step 2: Dept. Portfolio Excluding Global Seminars</a:t>
            </a:r>
            <a:endParaRPr sz="2700" dirty="0">
              <a:solidFill>
                <a:srgbClr val="0070C0"/>
              </a:solidFill>
            </a:endParaRPr>
          </a:p>
        </p:txBody>
      </p:sp>
      <p:sp>
        <p:nvSpPr>
          <p:cNvPr id="139" name="Google Shape;139;p24"/>
          <p:cNvSpPr txBox="1">
            <a:spLocks noGrp="1"/>
          </p:cNvSpPr>
          <p:nvPr>
            <p:ph type="sldNum" idx="12"/>
          </p:nvPr>
        </p:nvSpPr>
        <p:spPr>
          <a:xfrm>
            <a:off x="182880" y="4854549"/>
            <a:ext cx="274200" cy="219000"/>
          </a:xfrm>
          <a:prstGeom prst="rect">
            <a:avLst/>
          </a:prstGeom>
        </p:spPr>
        <p:txBody>
          <a:bodyPr spcFirstLastPara="1" wrap="square" lIns="0" tIns="0" rIns="0" bIns="0" anchor="ctr" anchorCtr="0">
            <a:noAutofit/>
          </a:bodyPr>
          <a:lstStyle/>
          <a:p>
            <a:pPr marL="0" lvl="0" indent="0" algn="l" rtl="0">
              <a:spcBef>
                <a:spcPts val="0"/>
              </a:spcBef>
              <a:spcAft>
                <a:spcPts val="0"/>
              </a:spcAft>
              <a:buClr>
                <a:schemeClr val="lt1"/>
              </a:buClr>
              <a:buSzPts val="900"/>
              <a:buFont typeface="Source Sans 3"/>
              <a:buNone/>
            </a:pPr>
            <a:fld id="{00000000-1234-1234-1234-123412341234}" type="slidenum">
              <a:rPr lang="en-US"/>
              <a:t>6</a:t>
            </a:fld>
            <a:endParaRPr/>
          </a:p>
        </p:txBody>
      </p:sp>
      <p:sp>
        <p:nvSpPr>
          <p:cNvPr id="140" name="Google Shape;140;p24"/>
          <p:cNvSpPr txBox="1">
            <a:spLocks noGrp="1"/>
          </p:cNvSpPr>
          <p:nvPr>
            <p:ph type="body" idx="1"/>
          </p:nvPr>
        </p:nvSpPr>
        <p:spPr>
          <a:xfrm>
            <a:off x="457080" y="1580826"/>
            <a:ext cx="8229720" cy="3009461"/>
          </a:xfrm>
          <a:prstGeom prst="rect">
            <a:avLst/>
          </a:prstGeom>
        </p:spPr>
        <p:txBody>
          <a:bodyPr spcFirstLastPara="1" wrap="square" lIns="0" tIns="0" rIns="0" bIns="0" anchor="t" anchorCtr="0">
            <a:noAutofit/>
          </a:bodyPr>
          <a:lstStyle/>
          <a:p>
            <a:pPr marL="0" indent="0">
              <a:lnSpc>
                <a:spcPct val="90000"/>
              </a:lnSpc>
              <a:spcBef>
                <a:spcPts val="1300"/>
              </a:spcBef>
              <a:buSzPct val="100000"/>
              <a:buNone/>
            </a:pPr>
            <a:r>
              <a:rPr lang="en-US" sz="1800" dirty="0">
                <a:solidFill>
                  <a:srgbClr val="000000"/>
                </a:solidFill>
              </a:rPr>
              <a:t>If a department’s instructional expenses exceed 50% of the revenue it generated, thereby creating a deficit, then</a:t>
            </a:r>
          </a:p>
          <a:p>
            <a:pPr marL="342900" indent="-342900">
              <a:lnSpc>
                <a:spcPct val="90000"/>
              </a:lnSpc>
              <a:spcBef>
                <a:spcPts val="1300"/>
              </a:spcBef>
              <a:buSzPct val="100000"/>
            </a:pPr>
            <a:r>
              <a:rPr lang="en-US" sz="1800" dirty="0">
                <a:solidFill>
                  <a:srgbClr val="000000"/>
                </a:solidFill>
              </a:rPr>
              <a:t>If the deficit is no more than 10% (of half of the revenue the department generated) the school may ask the EVC to use the CBO-provided backstop funds to cover as much as possible of the deficit. </a:t>
            </a:r>
            <a:endParaRPr sz="1800" dirty="0">
              <a:solidFill>
                <a:srgbClr val="000000"/>
              </a:solidFill>
            </a:endParaRPr>
          </a:p>
          <a:p>
            <a:pPr marL="228600" indent="-265112">
              <a:lnSpc>
                <a:spcPct val="90000"/>
              </a:lnSpc>
              <a:spcBef>
                <a:spcPts val="1300"/>
              </a:spcBef>
              <a:buSzPct val="100000"/>
            </a:pPr>
            <a:r>
              <a:rPr lang="en-US" sz="1800" dirty="0">
                <a:solidFill>
                  <a:srgbClr val="000000"/>
                </a:solidFill>
              </a:rPr>
              <a:t>If the deficit is greater than 10% (of half the revenue the department generated), the school will be responsible for covering the department’s entire deficit.</a:t>
            </a:r>
            <a:endParaRPr sz="1800" dirty="0"/>
          </a:p>
          <a:p>
            <a:pPr marL="0" lvl="0" indent="0" algn="l" rtl="0">
              <a:lnSpc>
                <a:spcPct val="90000"/>
              </a:lnSpc>
              <a:spcBef>
                <a:spcPts val="1900"/>
              </a:spcBef>
              <a:spcAft>
                <a:spcPts val="0"/>
              </a:spcAft>
              <a:buSzPct val="100000"/>
              <a:buNone/>
            </a:pPr>
            <a:r>
              <a:rPr lang="en-US" i="1" dirty="0"/>
              <a:t>Assuming the summer 2026 gross tuition &amp; fee revenue equals or exceeds the summer 2025 value of $35M, the CBO-provided backstop funds would be capped at $1.26M.</a:t>
            </a:r>
            <a:endParaRPr i="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5"/>
          <p:cNvSpPr txBox="1">
            <a:spLocks noGrp="1"/>
          </p:cNvSpPr>
          <p:nvPr>
            <p:ph type="title"/>
          </p:nvPr>
        </p:nvSpPr>
        <p:spPr>
          <a:xfrm>
            <a:off x="457200" y="402336"/>
            <a:ext cx="6375300" cy="6573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Modeling</a:t>
            </a:r>
            <a:endParaRPr/>
          </a:p>
        </p:txBody>
      </p:sp>
      <p:sp>
        <p:nvSpPr>
          <p:cNvPr id="146" name="Google Shape;146;p25"/>
          <p:cNvSpPr txBox="1">
            <a:spLocks noGrp="1"/>
          </p:cNvSpPr>
          <p:nvPr>
            <p:ph type="sldNum" idx="12"/>
          </p:nvPr>
        </p:nvSpPr>
        <p:spPr>
          <a:xfrm>
            <a:off x="182880" y="4854549"/>
            <a:ext cx="274200" cy="219000"/>
          </a:xfrm>
          <a:prstGeom prst="rect">
            <a:avLst/>
          </a:prstGeom>
        </p:spPr>
        <p:txBody>
          <a:bodyPr spcFirstLastPara="1" wrap="square" lIns="0" tIns="0" rIns="0" bIns="0" anchor="ctr" anchorCtr="0">
            <a:noAutofit/>
          </a:bodyPr>
          <a:lstStyle/>
          <a:p>
            <a:pPr marL="0" lvl="0" indent="0" algn="l" rtl="0">
              <a:spcBef>
                <a:spcPts val="0"/>
              </a:spcBef>
              <a:spcAft>
                <a:spcPts val="0"/>
              </a:spcAft>
              <a:buClr>
                <a:schemeClr val="lt1"/>
              </a:buClr>
              <a:buSzPts val="900"/>
              <a:buFont typeface="Source Sans 3"/>
              <a:buNone/>
            </a:pPr>
            <a:fld id="{00000000-1234-1234-1234-123412341234}" type="slidenum">
              <a:rPr lang="en-US"/>
              <a:t>7</a:t>
            </a:fld>
            <a:endParaRPr/>
          </a:p>
        </p:txBody>
      </p:sp>
      <p:sp>
        <p:nvSpPr>
          <p:cNvPr id="147" name="Google Shape;147;p25"/>
          <p:cNvSpPr txBox="1">
            <a:spLocks noGrp="1"/>
          </p:cNvSpPr>
          <p:nvPr>
            <p:ph type="body" idx="1"/>
          </p:nvPr>
        </p:nvSpPr>
        <p:spPr>
          <a:xfrm>
            <a:off x="457200" y="1059625"/>
            <a:ext cx="8229600" cy="3129000"/>
          </a:xfrm>
          <a:prstGeom prst="rect">
            <a:avLst/>
          </a:prstGeom>
        </p:spPr>
        <p:txBody>
          <a:bodyPr spcFirstLastPara="1" wrap="square" lIns="0" tIns="0" rIns="0" bIns="0" anchor="t" anchorCtr="0">
            <a:normAutofit/>
          </a:bodyPr>
          <a:lstStyle/>
          <a:p>
            <a:pPr marL="457200" lvl="0" indent="0" algn="l" rtl="0">
              <a:spcBef>
                <a:spcPts val="1300"/>
              </a:spcBef>
              <a:spcAft>
                <a:spcPts val="0"/>
              </a:spcAft>
              <a:buNone/>
            </a:pPr>
            <a:r>
              <a:rPr lang="en-US" sz="1800" dirty="0"/>
              <a:t>We have provided a spreadsheet that shows the following broken out by department (based on the $35M gross tuition &amp; fee revenue from summer 2025)</a:t>
            </a:r>
            <a:endParaRPr sz="1800" dirty="0"/>
          </a:p>
          <a:p>
            <a:pPr marL="914400" lvl="1" indent="-330200" algn="l" rtl="0">
              <a:spcBef>
                <a:spcPts val="1300"/>
              </a:spcBef>
              <a:spcAft>
                <a:spcPts val="0"/>
              </a:spcAft>
              <a:buSzPts val="1600"/>
              <a:buChar char="•"/>
            </a:pPr>
            <a:r>
              <a:rPr lang="en-US" sz="1800" dirty="0"/>
              <a:t>actual summer 2025 gross tuition &amp; fee revenues and instructional expenses</a:t>
            </a:r>
            <a:endParaRPr sz="1800" dirty="0"/>
          </a:p>
          <a:p>
            <a:pPr marL="914400" lvl="1" indent="-330200" algn="l" rtl="0">
              <a:spcBef>
                <a:spcPts val="1300"/>
              </a:spcBef>
              <a:spcAft>
                <a:spcPts val="0"/>
              </a:spcAft>
              <a:buSzPts val="1600"/>
              <a:buChar char="•"/>
            </a:pPr>
            <a:r>
              <a:rPr lang="en-US" sz="1800" dirty="0"/>
              <a:t>actual incentive dollars paid to departments in summer 2025</a:t>
            </a:r>
            <a:endParaRPr sz="1800" dirty="0"/>
          </a:p>
          <a:p>
            <a:pPr marL="914400" lvl="1" indent="-330200" algn="l" rtl="0">
              <a:spcBef>
                <a:spcPts val="1300"/>
              </a:spcBef>
              <a:spcAft>
                <a:spcPts val="0"/>
              </a:spcAft>
              <a:buSzPts val="1600"/>
              <a:buChar char="•"/>
            </a:pPr>
            <a:r>
              <a:rPr lang="en-US" sz="1800" dirty="0"/>
              <a:t>how the summer 2025 gross tuition &amp; fee revenues would have been distributed if the 50/30/20 model had been used in summer 2025 instead</a:t>
            </a:r>
          </a:p>
          <a:p>
            <a:pPr lvl="2">
              <a:spcBef>
                <a:spcPts val="1300"/>
              </a:spcBef>
            </a:pPr>
            <a:r>
              <a:rPr lang="en-US" sz="1800" dirty="0">
                <a:solidFill>
                  <a:srgbClr val="000000"/>
                </a:solidFill>
              </a:rPr>
              <a:t>The backstop process is not illustrated</a:t>
            </a:r>
            <a:endParaRPr sz="1800" dirty="0">
              <a:solidFill>
                <a:srgbClr val="000000"/>
              </a:solidFill>
            </a:endParaRPr>
          </a:p>
          <a:p>
            <a:pPr marL="0" lvl="0" indent="0" algn="l" rtl="0">
              <a:spcBef>
                <a:spcPts val="1300"/>
              </a:spcBef>
              <a:spcAft>
                <a:spcPts val="0"/>
              </a:spcAft>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26"/>
          <p:cNvPicPr preferRelativeResize="0">
            <a:picLocks noGrp="1"/>
          </p:cNvPicPr>
          <p:nvPr>
            <p:ph type="pic" idx="2"/>
          </p:nvPr>
        </p:nvPicPr>
        <p:blipFill rotWithShape="1">
          <a:blip r:embed="rId3">
            <a:alphaModFix/>
          </a:blip>
          <a:srcRect/>
          <a:stretch/>
        </p:blipFill>
        <p:spPr>
          <a:xfrm>
            <a:off x="6819843" y="286172"/>
            <a:ext cx="2009774" cy="382258"/>
          </a:xfrm>
          <a:prstGeom prst="rect">
            <a:avLst/>
          </a:prstGeom>
          <a:noFill/>
          <a:ln>
            <a:noFill/>
          </a:ln>
        </p:spPr>
      </p:pic>
      <p:sp>
        <p:nvSpPr>
          <p:cNvPr id="153" name="Google Shape;153;p26"/>
          <p:cNvSpPr txBox="1">
            <a:spLocks noGrp="1"/>
          </p:cNvSpPr>
          <p:nvPr>
            <p:ph type="title"/>
          </p:nvPr>
        </p:nvSpPr>
        <p:spPr>
          <a:xfrm>
            <a:off x="457200" y="1715850"/>
            <a:ext cx="8229600" cy="1711800"/>
          </a:xfrm>
          <a:prstGeom prst="rect">
            <a:avLst/>
          </a:prstGeom>
          <a:noFill/>
          <a:ln>
            <a:noFill/>
          </a:ln>
        </p:spPr>
        <p:txBody>
          <a:bodyPr spcFirstLastPara="1" wrap="square" lIns="0" tIns="0" rIns="0" bIns="0" anchor="ctr" anchorCtr="0">
            <a:normAutofit/>
          </a:bodyPr>
          <a:lstStyle/>
          <a:p>
            <a:pPr marL="0" marR="0" lvl="0" indent="0" algn="ctr" rtl="0">
              <a:lnSpc>
                <a:spcPct val="80000"/>
              </a:lnSpc>
              <a:spcBef>
                <a:spcPts val="0"/>
              </a:spcBef>
              <a:spcAft>
                <a:spcPts val="0"/>
              </a:spcAft>
              <a:buClr>
                <a:srgbClr val="FFFFFF"/>
              </a:buClr>
              <a:buSzPts val="6000"/>
              <a:buFont typeface="Teko SemiBold"/>
              <a:buNone/>
            </a:pPr>
            <a:r>
              <a:rPr lang="en-US" sz="6000">
                <a:latin typeface="Teko SemiBold"/>
                <a:ea typeface="Teko SemiBold"/>
                <a:cs typeface="Teko SemiBold"/>
                <a:sym typeface="Teko SemiBold"/>
              </a:rPr>
              <a:t>Questions?</a:t>
            </a:r>
            <a:endParaRPr sz="6000" b="1" i="0" u="none" strike="noStrike" cap="none">
              <a:solidFill>
                <a:srgbClr val="FFFFFF"/>
              </a:solidFill>
              <a:latin typeface="Teko SemiBold"/>
              <a:ea typeface="Teko SemiBold"/>
              <a:cs typeface="Teko SemiBold"/>
              <a:sym typeface="Teko SemiBo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Shape 157"/>
        <p:cNvGrpSpPr/>
        <p:nvPr/>
      </p:nvGrpSpPr>
      <p:grpSpPr>
        <a:xfrm>
          <a:off x="0" y="0"/>
          <a:ext cx="0" cy="0"/>
          <a:chOff x="0" y="0"/>
          <a:chExt cx="0" cy="0"/>
        </a:xfrm>
      </p:grpSpPr>
      <p:sp>
        <p:nvSpPr>
          <p:cNvPr id="158" name="Google Shape;158;p27"/>
          <p:cNvSpPr>
            <a:spLocks noGrp="1"/>
          </p:cNvSpPr>
          <p:nvPr>
            <p:ph type="body" idx="1"/>
          </p:nvPr>
        </p:nvSpPr>
        <p:spPr>
          <a:xfrm>
            <a:off x="452438" y="1309314"/>
            <a:ext cx="381000" cy="381000"/>
          </a:xfrm>
          <a:prstGeom prst="ellipse">
            <a:avLst/>
          </a:prstGeom>
        </p:spPr>
        <p:txBody>
          <a:bodyPr spcFirstLastPara="1" wrap="square" lIns="0" tIns="0" rIns="0" bIns="0" anchor="t" anchorCtr="0">
            <a:normAutofit/>
          </a:bodyPr>
          <a:lstStyle/>
          <a:p>
            <a:pPr marL="0" lvl="0" indent="0" algn="ctr" rtl="0">
              <a:spcBef>
                <a:spcPts val="0"/>
              </a:spcBef>
              <a:spcAft>
                <a:spcPts val="0"/>
              </a:spcAft>
              <a:buNone/>
            </a:pPr>
            <a:r>
              <a:rPr lang="en-US"/>
              <a:t>1</a:t>
            </a:r>
            <a:endParaRPr/>
          </a:p>
        </p:txBody>
      </p:sp>
      <p:sp>
        <p:nvSpPr>
          <p:cNvPr id="159" name="Google Shape;159;p27"/>
          <p:cNvSpPr>
            <a:spLocks noGrp="1"/>
          </p:cNvSpPr>
          <p:nvPr>
            <p:ph type="body" idx="2"/>
          </p:nvPr>
        </p:nvSpPr>
        <p:spPr>
          <a:xfrm>
            <a:off x="452438" y="1894064"/>
            <a:ext cx="381000" cy="381000"/>
          </a:xfrm>
          <a:prstGeom prst="ellipse">
            <a:avLst/>
          </a:prstGeom>
        </p:spPr>
        <p:txBody>
          <a:bodyPr spcFirstLastPara="1" wrap="square" lIns="0" tIns="0" rIns="0" bIns="0" anchor="t" anchorCtr="0">
            <a:normAutofit/>
          </a:bodyPr>
          <a:lstStyle/>
          <a:p>
            <a:pPr marL="0" lvl="0" indent="0" algn="ctr" rtl="0">
              <a:spcBef>
                <a:spcPts val="0"/>
              </a:spcBef>
              <a:spcAft>
                <a:spcPts val="0"/>
              </a:spcAft>
              <a:buNone/>
            </a:pPr>
            <a:r>
              <a:rPr lang="en-US"/>
              <a:t>2</a:t>
            </a:r>
            <a:endParaRPr/>
          </a:p>
        </p:txBody>
      </p:sp>
      <p:sp>
        <p:nvSpPr>
          <p:cNvPr id="160" name="Google Shape;160;p27"/>
          <p:cNvSpPr>
            <a:spLocks noGrp="1"/>
          </p:cNvSpPr>
          <p:nvPr>
            <p:ph type="body" idx="3"/>
          </p:nvPr>
        </p:nvSpPr>
        <p:spPr>
          <a:xfrm>
            <a:off x="452438" y="2478814"/>
            <a:ext cx="381000" cy="381000"/>
          </a:xfrm>
          <a:prstGeom prst="ellipse">
            <a:avLst/>
          </a:prstGeom>
        </p:spPr>
        <p:txBody>
          <a:bodyPr spcFirstLastPara="1" wrap="square" lIns="0" tIns="0" rIns="0" bIns="0" anchor="t" anchorCtr="0">
            <a:normAutofit/>
          </a:bodyPr>
          <a:lstStyle/>
          <a:p>
            <a:pPr marL="0" lvl="0" indent="0" algn="ctr" rtl="0">
              <a:spcBef>
                <a:spcPts val="0"/>
              </a:spcBef>
              <a:spcAft>
                <a:spcPts val="0"/>
              </a:spcAft>
              <a:buNone/>
            </a:pPr>
            <a:r>
              <a:rPr lang="en-US"/>
              <a:t>3</a:t>
            </a:r>
            <a:endParaRPr/>
          </a:p>
        </p:txBody>
      </p:sp>
      <p:sp>
        <p:nvSpPr>
          <p:cNvPr id="161" name="Google Shape;161;p27"/>
          <p:cNvSpPr>
            <a:spLocks noGrp="1"/>
          </p:cNvSpPr>
          <p:nvPr>
            <p:ph type="body" idx="4"/>
          </p:nvPr>
        </p:nvSpPr>
        <p:spPr>
          <a:xfrm>
            <a:off x="452438" y="3648314"/>
            <a:ext cx="381000" cy="381000"/>
          </a:xfrm>
          <a:prstGeom prst="ellipse">
            <a:avLst/>
          </a:prstGeom>
        </p:spPr>
        <p:txBody>
          <a:bodyPr spcFirstLastPara="1" wrap="square" lIns="0" tIns="0" rIns="0" bIns="0" anchor="t" anchorCtr="0">
            <a:normAutofit/>
          </a:bodyPr>
          <a:lstStyle/>
          <a:p>
            <a:pPr marL="0" lvl="0" indent="0" algn="ctr" rtl="0">
              <a:spcBef>
                <a:spcPts val="0"/>
              </a:spcBef>
              <a:spcAft>
                <a:spcPts val="0"/>
              </a:spcAft>
              <a:buNone/>
            </a:pPr>
            <a:r>
              <a:rPr lang="en-US"/>
              <a:t>5</a:t>
            </a:r>
            <a:endParaRPr/>
          </a:p>
        </p:txBody>
      </p:sp>
      <p:sp>
        <p:nvSpPr>
          <p:cNvPr id="162" name="Google Shape;162;p27"/>
          <p:cNvSpPr>
            <a:spLocks noGrp="1"/>
          </p:cNvSpPr>
          <p:nvPr>
            <p:ph type="body" idx="5"/>
          </p:nvPr>
        </p:nvSpPr>
        <p:spPr>
          <a:xfrm>
            <a:off x="452438" y="3063564"/>
            <a:ext cx="381000" cy="381000"/>
          </a:xfrm>
          <a:prstGeom prst="ellipse">
            <a:avLst/>
          </a:prstGeom>
        </p:spPr>
        <p:txBody>
          <a:bodyPr spcFirstLastPara="1" wrap="square" lIns="0" tIns="0" rIns="0" bIns="0" anchor="t" anchorCtr="0">
            <a:normAutofit/>
          </a:bodyPr>
          <a:lstStyle/>
          <a:p>
            <a:pPr marL="0" lvl="0" indent="0" algn="ctr" rtl="0">
              <a:spcBef>
                <a:spcPts val="0"/>
              </a:spcBef>
              <a:spcAft>
                <a:spcPts val="0"/>
              </a:spcAft>
              <a:buNone/>
            </a:pPr>
            <a:r>
              <a:rPr lang="en-US"/>
              <a:t>4</a:t>
            </a:r>
            <a:endParaRPr/>
          </a:p>
        </p:txBody>
      </p:sp>
      <p:sp>
        <p:nvSpPr>
          <p:cNvPr id="163" name="Google Shape;163;p27"/>
          <p:cNvSpPr txBox="1">
            <a:spLocks noGrp="1"/>
          </p:cNvSpPr>
          <p:nvPr>
            <p:ph type="title"/>
          </p:nvPr>
        </p:nvSpPr>
        <p:spPr>
          <a:xfrm>
            <a:off x="457200" y="402336"/>
            <a:ext cx="6375300" cy="6573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Contents</a:t>
            </a:r>
            <a:endParaRPr/>
          </a:p>
        </p:txBody>
      </p:sp>
      <p:sp>
        <p:nvSpPr>
          <p:cNvPr id="164" name="Google Shape;164;p27"/>
          <p:cNvSpPr txBox="1">
            <a:spLocks noGrp="1"/>
          </p:cNvSpPr>
          <p:nvPr>
            <p:ph type="sldNum" idx="12"/>
          </p:nvPr>
        </p:nvSpPr>
        <p:spPr>
          <a:xfrm>
            <a:off x="182880" y="4854549"/>
            <a:ext cx="274200" cy="219000"/>
          </a:xfrm>
          <a:prstGeom prst="rect">
            <a:avLst/>
          </a:prstGeom>
        </p:spPr>
        <p:txBody>
          <a:bodyPr spcFirstLastPara="1" wrap="square" lIns="0" tIns="0" rIns="0" bIns="0" anchor="ctr" anchorCtr="0">
            <a:noAutofit/>
          </a:bodyPr>
          <a:lstStyle/>
          <a:p>
            <a:pPr marL="0" lvl="0" indent="0" algn="l" rtl="0">
              <a:spcBef>
                <a:spcPts val="0"/>
              </a:spcBef>
              <a:spcAft>
                <a:spcPts val="0"/>
              </a:spcAft>
              <a:buClr>
                <a:schemeClr val="lt1"/>
              </a:buClr>
              <a:buSzPts val="900"/>
              <a:buFont typeface="Source Sans 3"/>
              <a:buNone/>
            </a:pPr>
            <a:fld id="{00000000-1234-1234-1234-123412341234}" type="slidenum">
              <a:rPr lang="en-US"/>
              <a:t>9</a:t>
            </a:fld>
            <a:endParaRPr/>
          </a:p>
        </p:txBody>
      </p:sp>
      <p:sp>
        <p:nvSpPr>
          <p:cNvPr id="165" name="Google Shape;165;p27"/>
          <p:cNvSpPr txBox="1">
            <a:spLocks noGrp="1"/>
          </p:cNvSpPr>
          <p:nvPr>
            <p:ph type="subTitle" idx="14"/>
          </p:nvPr>
        </p:nvSpPr>
        <p:spPr>
          <a:xfrm>
            <a:off x="951200" y="1302125"/>
            <a:ext cx="3476100" cy="395400"/>
          </a:xfrm>
          <a:prstGeom prst="rect">
            <a:avLst/>
          </a:prstGeom>
        </p:spPr>
        <p:txBody>
          <a:bodyPr spcFirstLastPara="1" wrap="square" lIns="0" tIns="0" rIns="0" bIns="0" anchor="ctr" anchorCtr="0">
            <a:normAutofit lnSpcReduction="10000"/>
          </a:bodyPr>
          <a:lstStyle/>
          <a:p>
            <a:pPr marL="0" lvl="0" indent="0" algn="l" rtl="0">
              <a:spcBef>
                <a:spcPts val="1200"/>
              </a:spcBef>
              <a:spcAft>
                <a:spcPts val="0"/>
              </a:spcAft>
              <a:buNone/>
            </a:pPr>
            <a:r>
              <a:rPr lang="en-US"/>
              <a:t>Template Layouts</a:t>
            </a:r>
            <a:endParaRPr/>
          </a:p>
        </p:txBody>
      </p:sp>
      <p:sp>
        <p:nvSpPr>
          <p:cNvPr id="166" name="Google Shape;166;p27"/>
          <p:cNvSpPr txBox="1">
            <a:spLocks noGrp="1"/>
          </p:cNvSpPr>
          <p:nvPr>
            <p:ph type="subTitle" idx="15"/>
          </p:nvPr>
        </p:nvSpPr>
        <p:spPr>
          <a:xfrm>
            <a:off x="951200" y="1886875"/>
            <a:ext cx="3476100" cy="395400"/>
          </a:xfrm>
          <a:prstGeom prst="rect">
            <a:avLst/>
          </a:prstGeom>
        </p:spPr>
        <p:txBody>
          <a:bodyPr spcFirstLastPara="1" wrap="square" lIns="0" tIns="0" rIns="0" bIns="0" anchor="ctr" anchorCtr="0">
            <a:normAutofit lnSpcReduction="10000"/>
          </a:bodyPr>
          <a:lstStyle/>
          <a:p>
            <a:pPr marL="0" lvl="0" indent="0" algn="l" rtl="0">
              <a:spcBef>
                <a:spcPts val="1200"/>
              </a:spcBef>
              <a:spcAft>
                <a:spcPts val="0"/>
              </a:spcAft>
              <a:buNone/>
            </a:pPr>
            <a:r>
              <a:rPr lang="en-US"/>
              <a:t>Campus Sub-brand Logos</a:t>
            </a:r>
            <a:endParaRPr/>
          </a:p>
        </p:txBody>
      </p:sp>
      <p:sp>
        <p:nvSpPr>
          <p:cNvPr id="167" name="Google Shape;167;p27"/>
          <p:cNvSpPr txBox="1">
            <a:spLocks noGrp="1"/>
          </p:cNvSpPr>
          <p:nvPr>
            <p:ph type="subTitle" idx="16"/>
          </p:nvPr>
        </p:nvSpPr>
        <p:spPr>
          <a:xfrm>
            <a:off x="951200" y="2471625"/>
            <a:ext cx="3476100" cy="395400"/>
          </a:xfrm>
          <a:prstGeom prst="rect">
            <a:avLst/>
          </a:prstGeom>
        </p:spPr>
        <p:txBody>
          <a:bodyPr spcFirstLastPara="1" wrap="square" lIns="0" tIns="0" rIns="0" bIns="0" anchor="ctr" anchorCtr="0">
            <a:normAutofit lnSpcReduction="10000"/>
          </a:bodyPr>
          <a:lstStyle/>
          <a:p>
            <a:pPr marL="0" lvl="0" indent="0" algn="l" rtl="0">
              <a:spcBef>
                <a:spcPts val="1200"/>
              </a:spcBef>
              <a:spcAft>
                <a:spcPts val="0"/>
              </a:spcAft>
              <a:buNone/>
            </a:pPr>
            <a:r>
              <a:rPr lang="en-US"/>
              <a:t>Fonts</a:t>
            </a:r>
            <a:endParaRPr/>
          </a:p>
        </p:txBody>
      </p:sp>
      <p:sp>
        <p:nvSpPr>
          <p:cNvPr id="168" name="Google Shape;168;p27"/>
          <p:cNvSpPr txBox="1">
            <a:spLocks noGrp="1"/>
          </p:cNvSpPr>
          <p:nvPr>
            <p:ph type="subTitle" idx="17"/>
          </p:nvPr>
        </p:nvSpPr>
        <p:spPr>
          <a:xfrm>
            <a:off x="951200" y="3056375"/>
            <a:ext cx="3476100" cy="395400"/>
          </a:xfrm>
          <a:prstGeom prst="rect">
            <a:avLst/>
          </a:prstGeom>
        </p:spPr>
        <p:txBody>
          <a:bodyPr spcFirstLastPara="1" wrap="square" lIns="0" tIns="0" rIns="0" bIns="0" anchor="ctr" anchorCtr="0">
            <a:normAutofit lnSpcReduction="10000"/>
          </a:bodyPr>
          <a:lstStyle/>
          <a:p>
            <a:pPr marL="0" lvl="0" indent="0" algn="l" rtl="0">
              <a:spcBef>
                <a:spcPts val="1200"/>
              </a:spcBef>
              <a:spcAft>
                <a:spcPts val="0"/>
              </a:spcAft>
              <a:buNone/>
            </a:pPr>
            <a:r>
              <a:rPr lang="en-US"/>
              <a:t>Google Slides vs PowerPoint vs Keynote</a:t>
            </a:r>
            <a:endParaRPr/>
          </a:p>
        </p:txBody>
      </p:sp>
      <p:sp>
        <p:nvSpPr>
          <p:cNvPr id="169" name="Google Shape;169;p27"/>
          <p:cNvSpPr txBox="1">
            <a:spLocks noGrp="1"/>
          </p:cNvSpPr>
          <p:nvPr>
            <p:ph type="subTitle" idx="18"/>
          </p:nvPr>
        </p:nvSpPr>
        <p:spPr>
          <a:xfrm>
            <a:off x="951200" y="3641125"/>
            <a:ext cx="3476100" cy="395400"/>
          </a:xfrm>
          <a:prstGeom prst="rect">
            <a:avLst/>
          </a:prstGeom>
        </p:spPr>
        <p:txBody>
          <a:bodyPr spcFirstLastPara="1" wrap="square" lIns="0" tIns="0" rIns="0" bIns="0" anchor="ctr" anchorCtr="0">
            <a:normAutofit lnSpcReduction="10000"/>
          </a:bodyPr>
          <a:lstStyle/>
          <a:p>
            <a:pPr marL="0" lvl="0" indent="0" algn="l" rtl="0">
              <a:spcBef>
                <a:spcPts val="1200"/>
              </a:spcBef>
              <a:spcAft>
                <a:spcPts val="0"/>
              </a:spcAft>
              <a:buNone/>
            </a:pPr>
            <a:r>
              <a:rPr lang="en-US"/>
              <a:t>Slide Examples</a:t>
            </a:r>
            <a:endParaRPr/>
          </a:p>
        </p:txBody>
      </p:sp>
    </p:spTree>
  </p:cSld>
  <p:clrMapOvr>
    <a:masterClrMapping/>
  </p:clrMapOvr>
</p:sld>
</file>

<file path=ppt/theme/theme1.xml><?xml version="1.0" encoding="utf-8"?>
<a:theme xmlns:a="http://schemas.openxmlformats.org/drawingml/2006/main" name="Blue Notch">
  <a:themeElements>
    <a:clrScheme name="Blue &amp; Gold">
      <a:dk1>
        <a:srgbClr val="182B48"/>
      </a:dk1>
      <a:lt1>
        <a:srgbClr val="FFFFFF"/>
      </a:lt1>
      <a:dk2>
        <a:srgbClr val="00629B"/>
      </a:dk2>
      <a:lt2>
        <a:srgbClr val="FEFFFF"/>
      </a:lt2>
      <a:accent1>
        <a:srgbClr val="00629B"/>
      </a:accent1>
      <a:accent2>
        <a:srgbClr val="00C6D7"/>
      </a:accent2>
      <a:accent3>
        <a:srgbClr val="B6B1A9"/>
      </a:accent3>
      <a:accent4>
        <a:srgbClr val="182B49"/>
      </a:accent4>
      <a:accent5>
        <a:srgbClr val="747678"/>
      </a:accent5>
      <a:accent6>
        <a:srgbClr val="00C6D7"/>
      </a:accent6>
      <a:hlink>
        <a:srgbClr val="00629B"/>
      </a:hlink>
      <a:folHlink>
        <a:srgbClr val="7475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4440</TotalTime>
  <Words>857</Words>
  <Application>Microsoft Office PowerPoint</Application>
  <PresentationFormat>On-screen Show (16:9)</PresentationFormat>
  <Paragraphs>61</Paragraphs>
  <Slides>11</Slides>
  <Notes>11</Notes>
  <HiddenSlides>3</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Teko SemiBold</vt:lpstr>
      <vt:lpstr>Source Sans 3</vt:lpstr>
      <vt:lpstr>Teko Medium</vt:lpstr>
      <vt:lpstr>Arial</vt:lpstr>
      <vt:lpstr>Source Sans 3 Medium</vt:lpstr>
      <vt:lpstr>Teko</vt:lpstr>
      <vt:lpstr>Source Sans 3 SemiBold</vt:lpstr>
      <vt:lpstr>Blue Notch</vt:lpstr>
      <vt:lpstr>Summer Session  Funding Updates</vt:lpstr>
      <vt:lpstr>Summer Session Funding  </vt:lpstr>
      <vt:lpstr>The Campus 50/30/20 Model </vt:lpstr>
      <vt:lpstr>2026 Edition of the Campus 50/30/20 Model </vt:lpstr>
      <vt:lpstr>2026 Edition of the Campus 50/30/20 Model Backstop Process:  Step 1: Global Seminars</vt:lpstr>
      <vt:lpstr>2026 Edition of the Campus 50/30/20 Model Backstop Process Step 2: Dept. Portfolio Excluding Global Seminars</vt:lpstr>
      <vt:lpstr>Modeling</vt:lpstr>
      <vt:lpstr>Questions?</vt:lpstr>
      <vt:lpstr>Contents</vt:lpstr>
      <vt:lpstr>Two-Column Content Slide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Summer Session  Funding Updates</dc:title>
  <dc:creator>Wollmann, Yvonne</dc:creator>
  <cp:lastModifiedBy>Wollmann, Yvonne</cp:lastModifiedBy>
  <cp:revision>7</cp:revision>
  <dcterms:modified xsi:type="dcterms:W3CDTF">2026-01-12T18:11:45Z</dcterms:modified>
</cp:coreProperties>
</file>